
<file path=[Content_Types].xml><?xml version="1.0" encoding="utf-8"?>
<Types xmlns="http://schemas.openxmlformats.org/package/2006/content-types">
  <Override PartName="/ppt/notesSlides/notesSlide2.xml" ContentType="application/vnd.openxmlformats-officedocument.presentationml.notesSlide+xml"/>
  <Override PartName="/ppt/diagrams/colors22.xml" ContentType="application/vnd.openxmlformats-officedocument.drawingml.diagramColors+xml"/>
  <Override PartName="/ppt/diagrams/data35.xml" ContentType="application/vnd.openxmlformats-officedocument.drawingml.diagramData+xml"/>
  <Override PartName="/ppt/diagrams/colors11.xml" ContentType="application/vnd.openxmlformats-officedocument.drawingml.diagramColors+xml"/>
  <Override PartName="/ppt/diagrams/data24.xml" ContentType="application/vnd.openxmlformats-officedocument.drawingml.diagramData+xml"/>
  <Override PartName="/ppt/diagrams/quickStyle39.xml" ContentType="application/vnd.openxmlformats-officedocument.drawingml.diagramStyl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Override PartName="/ppt/diagrams/quickStyle28.xml" ContentType="application/vnd.openxmlformats-officedocument.drawingml.diagramStyle+xml"/>
  <Override PartName="/ppt/diagrams/drawing29.xml" ContentType="application/vnd.ms-office.drawingml.diagramDrawing+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quickStyle17.xml" ContentType="application/vnd.openxmlformats-officedocument.drawingml.diagramStyle+xml"/>
  <Override PartName="/ppt/diagrams/drawing18.xml" ContentType="application/vnd.ms-office.drawingml.diagramDrawing+xml"/>
  <Override PartName="/ppt/notesSlides/notesSlide16.xml" ContentType="application/vnd.openxmlformats-officedocument.presentationml.notesSlide+xml"/>
  <Override PartName="/ppt/diagrams/layout39.xml" ContentType="application/vnd.openxmlformats-officedocument.drawingml.diagramLayout+xml"/>
  <Override PartName="/ppt/tableStyles.xml" ContentType="application/vnd.openxmlformats-officedocument.presentationml.tableStyles+xml"/>
  <Override PartName="/ppt/diagrams/layout17.xml" ContentType="application/vnd.openxmlformats-officedocument.drawingml.diagramLayout+xml"/>
  <Override PartName="/ppt/diagrams/layout28.xml" ContentType="application/vnd.openxmlformats-officedocument.drawingml.diagramLayout+xml"/>
  <Override PartName="/ppt/diagrams/drawing43.xml" ContentType="application/vnd.ms-office.drawingml.diagramDrawing+xml"/>
  <Override PartName="/ppt/diagrams/colors49.xml" ContentType="application/vnd.openxmlformats-officedocument.drawingml.diagramColors+xml"/>
  <Override PartName="/ppt/diagrams/quickStyle53.xml" ContentType="application/vnd.openxmlformats-officedocument.drawingml.diagramStyle+xml"/>
  <Override PartName="/ppt/diagrams/drawing54.xml" ContentType="application/vnd.ms-office.drawingml.diagramDrawing+xml"/>
  <Override PartName="/ppt/diagrams/quickStyle31.xml" ContentType="application/vnd.openxmlformats-officedocument.drawingml.diagramStyle+xml"/>
  <Override PartName="/ppt/diagrams/drawing32.xml" ContentType="application/vnd.ms-office.drawingml.diagramDrawing+xml"/>
  <Override PartName="/ppt/diagrams/colors38.xml" ContentType="application/vnd.openxmlformats-officedocument.drawingml.diagramColors+xml"/>
  <Override PartName="/ppt/diagrams/quickStyle42.xml" ContentType="application/vnd.openxmlformats-officedocument.drawingml.diagramStyle+xml"/>
  <Override PartName="/ppt/diagrams/layout5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quickStyle20.xml" ContentType="application/vnd.openxmlformats-officedocument.drawingml.diagramStyle+xml"/>
  <Override PartName="/ppt/diagrams/drawing21.xml" ContentType="application/vnd.ms-office.drawingml.diagramDrawing+xml"/>
  <Override PartName="/ppt/diagrams/colors27.xml" ContentType="application/vnd.openxmlformats-officedocument.drawingml.diagramColors+xml"/>
  <Override PartName="/ppt/diagrams/data29.xml" ContentType="application/vnd.openxmlformats-officedocument.drawingml.diagramData+xml"/>
  <Override PartName="/ppt/diagrams/layout42.xml" ContentType="application/vnd.openxmlformats-officedocument.drawingml.diagramLayout+xml"/>
  <Override PartName="/ppt/diagrams/colors4.xml" ContentType="application/vnd.openxmlformats-officedocument.drawingml.diagramColors+xml"/>
  <Override PartName="/ppt/diagrams/drawing10.xml" ContentType="application/vnd.ms-office.drawingml.diagramDrawing+xml"/>
  <Override PartName="/ppt/diagrams/colors16.xml" ContentType="application/vnd.openxmlformats-officedocument.drawingml.diagramColors+xml"/>
  <Override PartName="/ppt/diagrams/data18.xml" ContentType="application/vnd.openxmlformats-officedocument.drawingml.diagramData+xml"/>
  <Override PartName="/ppt/diagrams/layout31.xml" ContentType="application/vnd.openxmlformats-officedocument.drawingml.diagramLayout+xml"/>
  <Override PartName="/ppt/diagrams/colors52.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drawing3.xml" ContentType="application/vnd.ms-office.drawingml.diagramDrawing+xml"/>
  <Override PartName="/ppt/diagrams/layout20.xml" ContentType="application/vnd.openxmlformats-officedocument.drawingml.diagramLayout+xml"/>
  <Override PartName="/ppt/diagrams/colors41.xml" ContentType="application/vnd.openxmlformats-officedocument.drawingml.diagramColors+xml"/>
  <Override PartName="/ppt/diagrams/data54.xml" ContentType="application/vnd.openxmlformats-officedocument.drawingml.diagramData+xml"/>
  <Override PartName="/ppt/theme/theme2.xml" ContentType="application/vnd.openxmlformats-officedocument.theme+xml"/>
  <Override PartName="/ppt/diagrams/quickStyle3.xml" ContentType="application/vnd.openxmlformats-officedocument.drawingml.diagramStyle+xml"/>
  <Override PartName="/ppt/activeX/activeX3.xml" ContentType="application/vnd.ms-office.activeX+xml"/>
  <Override PartName="/ppt/diagrams/colors30.xml" ContentType="application/vnd.openxmlformats-officedocument.drawingml.diagramColors+xml"/>
  <Override PartName="/ppt/diagrams/data32.xml" ContentType="application/vnd.openxmlformats-officedocument.drawingml.diagramData+xml"/>
  <Override PartName="/ppt/diagrams/data43.xml" ContentType="application/vnd.openxmlformats-officedocument.drawingml.diagramData+xml"/>
  <Override PartName="/ppt/diagrams/data21.xml" ContentType="application/vnd.openxmlformats-officedocument.drawingml.diagramData+xml"/>
  <Override PartName="/ppt/diagrams/quickStyle47.xml" ContentType="application/vnd.openxmlformats-officedocument.drawingml.diagramStyle+xml"/>
  <Override PartName="/ppt/diagrams/drawing48.xml" ContentType="application/vnd.ms-office.drawingml.diagramDrawing+xml"/>
  <Override PartName="/ppt/presentation.xml" ContentType="application/vnd.openxmlformats-officedocument.presentationml.slideshow.main+xml"/>
  <Override PartName="/ppt/slides/slide22.xml" ContentType="application/vnd.openxmlformats-officedocument.presentationml.slide+xml"/>
  <Override PartName="/ppt/diagrams/layout6.xml" ContentType="application/vnd.openxmlformats-officedocument.drawingml.diagramLayout+xml"/>
  <Override PartName="/ppt/diagrams/data10.xml" ContentType="application/vnd.openxmlformats-officedocument.drawingml.diagramData+xml"/>
  <Override PartName="/ppt/diagrams/quickStyle36.xml" ContentType="application/vnd.openxmlformats-officedocument.drawingml.diagramStyle+xml"/>
  <Override PartName="/ppt/diagrams/drawing37.xml" ContentType="application/vnd.ms-office.drawingml.diagramDrawing+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diagrams/quickStyle25.xml" ContentType="application/vnd.openxmlformats-officedocument.drawingml.diagramStyle+xml"/>
  <Override PartName="/ppt/diagrams/drawing26.xml" ContentType="application/vnd.ms-office.drawingml.diagramDrawing+xml"/>
  <Override PartName="/ppt/notesSlides/notesSlide13.xml" ContentType="application/vnd.openxmlformats-officedocument.presentationml.notesSlide+xml"/>
  <Override PartName="/ppt/diagrams/layout36.xml" ContentType="application/vnd.openxmlformats-officedocument.drawingml.diagramLayout+xml"/>
  <Override PartName="/ppt/diagrams/layout47.xml" ContentType="application/vnd.openxmlformats-officedocument.drawingml.diagramLayout+xml"/>
  <Override PartName="/ppt/slideLayouts/slideLayout10.xml" ContentType="application/vnd.openxmlformats-officedocument.presentationml.slideLayout+xml"/>
  <Override PartName="/ppt/diagrams/drawing8.xml" ContentType="application/vnd.ms-office.drawingml.diagramDrawing+xml"/>
  <Override PartName="/ppt/diagrams/layout25.xml" ContentType="application/vnd.openxmlformats-officedocument.drawingml.diagramLayout+xml"/>
  <Override PartName="/ppt/diagrams/quickStyle50.xml" ContentType="application/vnd.openxmlformats-officedocument.drawingml.diagramStyle+xml"/>
  <Override PartName="/ppt/diagrams/drawing51.xml" ContentType="application/vnd.ms-office.drawingml.diagramDrawing+xml"/>
  <Override PartName="/ppt/diagrams/quickStyle8.xml" ContentType="application/vnd.openxmlformats-officedocument.drawingml.diagramStyle+xml"/>
  <Override PartName="/ppt/diagrams/layout14.xml" ContentType="application/vnd.openxmlformats-officedocument.drawingml.diagramLayout+xml"/>
  <Override PartName="/ppt/diagrams/colors35.xml" ContentType="application/vnd.openxmlformats-officedocument.drawingml.diagramColors+xml"/>
  <Override PartName="/ppt/diagrams/drawing40.xml" ContentType="application/vnd.ms-office.drawingml.diagramDrawing+xml"/>
  <Override PartName="/ppt/diagrams/colors46.xml" ContentType="application/vnd.openxmlformats-officedocument.drawingml.diagramColors+xml"/>
  <Override PartName="/ppt/diagrams/data48.xml" ContentType="application/vnd.openxmlformats-officedocument.drawingml.diagramData+xml"/>
  <Override PartName="/ppt/notesSlides/notesSlide4.xml" ContentType="application/vnd.openxmlformats-officedocument.presentationml.notesSlide+xml"/>
  <Override PartName="/ppt/diagrams/colors24.xml" ContentType="application/vnd.openxmlformats-officedocument.drawingml.diagramColors+xml"/>
  <Override PartName="/ppt/diagrams/data37.xml" ContentType="application/vnd.openxmlformats-officedocument.drawingml.diagramData+xml"/>
  <Override PartName="/ppt/diagrams/layout50.xml" ContentType="application/vnd.openxmlformats-officedocument.drawingml.diagramLayout+xml"/>
  <Override PartName="/ppt/diagrams/colors1.xml" ContentType="application/vnd.openxmlformats-officedocument.drawingml.diagramColors+xml"/>
  <Override PartName="/ppt/diagrams/colors13.xml" ContentType="application/vnd.openxmlformats-officedocument.drawingml.diagramColors+xml"/>
  <Override PartName="/ppt/diagrams/data26.xml" ContentType="application/vnd.openxmlformats-officedocument.drawingml.diagramData+xml"/>
  <Override PartName="/ppt/slideLayouts/slideLayout4.xml" ContentType="application/vnd.openxmlformats-officedocument.presentationml.slideLayout+xml"/>
  <Override PartName="/ppt/diagrams/data15.xml" ContentType="application/vnd.openxmlformats-officedocument.drawingml.diagramData+xml"/>
  <Override PartName="/ppt/diagrams/data51.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Default Extension="wmf" ContentType="image/x-wmf"/>
  <Override PartName="/ppt/diagrams/quickStyle19.xml" ContentType="application/vnd.openxmlformats-officedocument.drawingml.diagramStyle+xml"/>
  <Override PartName="/ppt/diagrams/data40.xml" ContentType="application/vnd.openxmlformats-officedocument.drawingml.diagramData+xml"/>
  <Override PartName="/ppt/notesSlides/notesSlide18.xml" ContentType="application/vnd.openxmlformats-officedocument.presentationml.notesSlide+xml"/>
  <Override PartName="/ppt/diagrams/layout19.xml" ContentType="application/vnd.openxmlformats-officedocument.drawingml.diagramLayout+xml"/>
  <Override PartName="/ppt/diagrams/quickStyle33.xml" ContentType="application/vnd.openxmlformats-officedocument.drawingml.diagramStyle+xml"/>
  <Override PartName="/ppt/diagrams/drawing34.xml" ContentType="application/vnd.ms-office.drawingml.diagramDrawing+xml"/>
  <Override PartName="/ppt/diagrams/quickStyle44.xml" ContentType="application/vnd.openxmlformats-officedocument.drawingml.diagramStyle+xml"/>
  <Override PartName="/ppt/diagrams/drawing45.xml" ContentType="application/vnd.ms-office.drawingml.diagramDrawing+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quickStyle22.xml" ContentType="application/vnd.openxmlformats-officedocument.drawingml.diagramStyle+xml"/>
  <Override PartName="/ppt/diagrams/drawing23.xml" ContentType="application/vnd.ms-office.drawingml.diagramDrawing+xml"/>
  <Override PartName="/ppt/diagrams/colors29.xml" ContentType="application/vnd.openxmlformats-officedocument.drawingml.diagramColors+xml"/>
  <Override PartName="/ppt/diagrams/layout44.xml" ContentType="application/vnd.openxmlformats-officedocument.drawingml.diagramLayout+xml"/>
  <Override PartName="/ppt/notesSlides/notesSlide21.xml" ContentType="application/vnd.openxmlformats-officedocument.presentationml.notesSlide+xml"/>
  <Override PartName="/ppt/diagrams/colors6.xml" ContentType="application/vnd.openxmlformats-officedocument.drawingml.diagramColors+xml"/>
  <Override PartName="/ppt/diagrams/quickStyle11.xml" ContentType="application/vnd.openxmlformats-officedocument.drawingml.diagramStyle+xml"/>
  <Override PartName="/ppt/diagrams/drawing12.xml" ContentType="application/vnd.ms-office.drawingml.diagramDrawing+xml"/>
  <Override PartName="/ppt/diagrams/colors18.xml" ContentType="application/vnd.openxmlformats-officedocument.drawingml.diagramColors+xml"/>
  <Override PartName="/ppt/notesSlides/notesSlide10.xml" ContentType="application/vnd.openxmlformats-officedocument.presentationml.notesSlide+xml"/>
  <Override PartName="/ppt/diagrams/layout33.xml" ContentType="application/vnd.openxmlformats-officedocument.drawingml.diagramLayout+xml"/>
  <Override PartName="/ppt/diagrams/colors54.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diagrams/drawing5.xml" ContentType="application/vnd.ms-office.drawingml.diagramDrawing+xml"/>
  <Override PartName="/ppt/diagrams/layout11.xml" ContentType="application/vnd.openxmlformats-officedocument.drawingml.diagramLayout+xml"/>
  <Override PartName="/ppt/diagrams/layout22.xml" ContentType="application/vnd.openxmlformats-officedocument.drawingml.diagramLayout+xml"/>
  <Override PartName="/ppt/diagrams/colors43.xml" ContentType="application/vnd.openxmlformats-officedocument.drawingml.diagramColors+xml"/>
  <Override PartName="/ppt/notesSlides/notesSlide1.xml" ContentType="application/vnd.openxmlformats-officedocument.presentationml.notesSlide+xml"/>
  <Override PartName="/ppt/diagrams/quickStyle5.xml" ContentType="application/vnd.openxmlformats-officedocument.drawingml.diagramStyle+xml"/>
  <Override PartName="/ppt/activeX/activeX5.xml" ContentType="application/vnd.ms-office.activeX+xml"/>
  <Override PartName="/ppt/diagrams/colors32.xml" ContentType="application/vnd.openxmlformats-officedocument.drawingml.diagramColors+xml"/>
  <Override PartName="/ppt/diagrams/data34.xml" ContentType="application/vnd.openxmlformats-officedocument.drawingml.diagramData+xml"/>
  <Override PartName="/ppt/diagrams/data45.xml" ContentType="application/vnd.openxmlformats-officedocument.drawingml.diagramData+xml"/>
  <Override PartName="/ppt/diagrams/colors10.xml" ContentType="application/vnd.openxmlformats-officedocument.drawingml.diagramColors+xml"/>
  <Override PartName="/ppt/diagrams/colors21.xml" ContentType="application/vnd.openxmlformats-officedocument.drawingml.diagramColors+xml"/>
  <Override PartName="/ppt/diagrams/data23.xml" ContentType="application/vnd.openxmlformats-officedocument.drawingml.diagramData+xml"/>
  <Override PartName="/ppt/diagrams/quickStyle49.xml" ContentType="application/vnd.openxmlformats-officedocument.drawingml.diagramStyle+xml"/>
  <Override PartName="/ppt/slides/slide24.xml" ContentType="application/vnd.openxmlformats-officedocument.presentationml.slide+xml"/>
  <Override PartName="/ppt/diagrams/layout8.xml" ContentType="application/vnd.openxmlformats-officedocument.drawingml.diagramLayout+xml"/>
  <Override PartName="/ppt/diagrams/data12.xml" ContentType="application/vnd.openxmlformats-officedocument.drawingml.diagramData+xml"/>
  <Override PartName="/ppt/diagrams/quickStyle38.xml" ContentType="application/vnd.openxmlformats-officedocument.drawingml.diagramStyle+xml"/>
  <Override PartName="/ppt/diagrams/drawing39.xml" ContentType="application/vnd.ms-office.drawingml.diagramDrawing+xml"/>
  <Override PartName="/ppt/slides/slide13.xml" ContentType="application/vnd.openxmlformats-officedocument.presentationml.slide+xml"/>
  <Override PartName="/ppt/slideLayouts/slideLayout1.xml" ContentType="application/vnd.openxmlformats-officedocument.presentationml.slideLayout+xml"/>
  <Override PartName="/ppt/diagrams/data9.xml" ContentType="application/vnd.openxmlformats-officedocument.drawingml.diagramData+xml"/>
  <Override PartName="/ppt/diagrams/quickStyle16.xml" ContentType="application/vnd.openxmlformats-officedocument.drawingml.diagramStyle+xml"/>
  <Override PartName="/ppt/diagrams/drawing17.xml" ContentType="application/vnd.ms-office.drawingml.diagramDrawing+xml"/>
  <Override PartName="/ppt/diagrams/quickStyle27.xml" ContentType="application/vnd.openxmlformats-officedocument.drawingml.diagramStyle+xml"/>
  <Override PartName="/ppt/diagrams/drawing28.xml" ContentType="application/vnd.ms-office.drawingml.diagramDrawing+xml"/>
  <Override PartName="/ppt/notesSlides/notesSlide15.xml" ContentType="application/vnd.openxmlformats-officedocument.presentationml.notesSlide+xml"/>
  <Override PartName="/ppt/diagrams/layout38.xml" ContentType="application/vnd.openxmlformats-officedocument.drawingml.diagramLayout+xml"/>
  <Override PartName="/ppt/diagrams/quickStyle45.xml" ContentType="application/vnd.openxmlformats-officedocument.drawingml.diagramStyle+xml"/>
  <Override PartName="/ppt/diagrams/drawing46.xml" ContentType="application/vnd.ms-office.drawingml.diagramDrawing+xml"/>
  <Override PartName="/ppt/diagrams/layout49.xml" ContentType="application/vnd.openxmlformats-officedocument.drawingml.diagramLayout+xml"/>
  <Override PartName="/ppt/slides/slide20.xml" ContentType="application/vnd.openxmlformats-officedocument.presentationml.slide+xml"/>
  <Override PartName="/ppt/diagrams/layout4.xml" ContentType="application/vnd.openxmlformats-officedocument.drawingml.diagramLayout+xml"/>
  <Override PartName="/ppt/diagrams/layout27.xml" ContentType="application/vnd.openxmlformats-officedocument.drawingml.diagramLayout+xml"/>
  <Override PartName="/ppt/diagrams/quickStyle34.xml" ContentType="application/vnd.openxmlformats-officedocument.drawingml.diagramStyle+xml"/>
  <Override PartName="/ppt/diagrams/drawing35.xml" ContentType="application/vnd.ms-office.drawingml.diagramDrawing+xml"/>
  <Override PartName="/ppt/notesSlides/notesSlide22.xml" ContentType="application/vnd.openxmlformats-officedocument.presentationml.notesSlide+xml"/>
  <Override PartName="/ppt/diagrams/quickStyle52.xml" ContentType="application/vnd.openxmlformats-officedocument.drawingml.diagramStyle+xml"/>
  <Override PartName="/ppt/diagrams/drawing53.xml" ContentType="application/vnd.ms-office.drawingml.diagramDrawing+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diagrams/layout16.xml" ContentType="application/vnd.openxmlformats-officedocument.drawingml.diagramLayout+xml"/>
  <Override PartName="/ppt/diagrams/colors19.xml" ContentType="application/vnd.openxmlformats-officedocument.drawingml.diagramColors+xml"/>
  <Override PartName="/ppt/notesSlides/notesSlide11.xml" ContentType="application/vnd.openxmlformats-officedocument.presentationml.notesSlide+xml"/>
  <Override PartName="/ppt/diagrams/quickStyle23.xml" ContentType="application/vnd.openxmlformats-officedocument.drawingml.diagramStyle+xml"/>
  <Override PartName="/ppt/diagrams/drawing24.xml" ContentType="application/vnd.ms-office.drawingml.diagramDrawing+xml"/>
  <Override PartName="/ppt/diagrams/layout34.xml" ContentType="application/vnd.openxmlformats-officedocument.drawingml.diagramLayout+xml"/>
  <Override PartName="/ppt/diagrams/colors37.xml" ContentType="application/vnd.openxmlformats-officedocument.drawingml.diagramColors+xml"/>
  <Override PartName="/ppt/diagrams/quickStyle41.xml" ContentType="application/vnd.openxmlformats-officedocument.drawingml.diagramStyle+xml"/>
  <Override PartName="/ppt/diagrams/drawing42.xml" ContentType="application/vnd.ms-office.drawingml.diagramDrawing+xml"/>
  <Override PartName="/ppt/diagrams/layout45.xml" ContentType="application/vnd.openxmlformats-officedocument.drawingml.diagramLayout+xml"/>
  <Override PartName="/ppt/diagrams/colors48.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diagrams/drawing20.xml" ContentType="application/vnd.ms-office.drawingml.diagramDrawing+xml"/>
  <Override PartName="/ppt/diagrams/layout23.xml" ContentType="application/vnd.openxmlformats-officedocument.drawingml.diagramLayout+xml"/>
  <Override PartName="/ppt/diagrams/colors26.xml" ContentType="application/vnd.openxmlformats-officedocument.drawingml.diagramColors+xml"/>
  <Override PartName="/ppt/diagrams/quickStyle30.xml" ContentType="application/vnd.openxmlformats-officedocument.drawingml.diagramStyle+xml"/>
  <Override PartName="/ppt/diagrams/drawing31.xml" ContentType="application/vnd.ms-office.drawingml.diagramDrawing+xml"/>
  <Override PartName="/ppt/diagrams/data39.xml" ContentType="application/vnd.openxmlformats-officedocument.drawingml.diagramData+xml"/>
  <Override PartName="/ppt/diagrams/layout41.xml" ContentType="application/vnd.openxmlformats-officedocument.drawingml.diagramLayout+xml"/>
  <Override PartName="/ppt/diagrams/layout52.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33.xml" ContentType="application/vnd.openxmlformats-officedocument.drawingml.diagramColors+xml"/>
  <Override PartName="/ppt/diagrams/colors44.xml" ContentType="application/vnd.openxmlformats-officedocument.drawingml.diagramColors+xml"/>
  <Override PartName="/ppt/diagrams/data46.xml" ContentType="application/vnd.openxmlformats-officedocument.drawingml.diagramData+xml"/>
  <Override PartName="/ppt/diagrams/drawing2.xml" ContentType="application/vnd.ms-office.drawingml.diagramDrawing+xml"/>
  <Override PartName="/ppt/diagrams/data17.xml" ContentType="application/vnd.openxmlformats-officedocument.drawingml.diagramData+xml"/>
  <Override PartName="/ppt/diagrams/colors51.xml" ContentType="application/vnd.openxmlformats-officedocument.drawingml.diagramColors+xml"/>
  <Override PartName="/ppt/diagrams/data53.xml" ContentType="application/vnd.openxmlformats-officedocument.drawingml.diagramData+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activeX/activeX2.xml" ContentType="application/vnd.ms-office.activeX+xml"/>
  <Override PartName="/ppt/diagrams/colors40.xml" ContentType="application/vnd.openxmlformats-officedocument.drawingml.diagramColors+xml"/>
  <Override PartName="/ppt/diagrams/data42.xml" ContentType="application/vnd.openxmlformats-officedocument.drawingml.diagramData+xml"/>
  <Override PartName="/ppt/theme/theme1.xml" ContentType="application/vnd.openxmlformats-officedocument.theme+xml"/>
  <Override PartName="/ppt/diagrams/data31.xml" ContentType="application/vnd.openxmlformats-officedocument.drawingml.diagramData+xml"/>
  <Override PartName="/ppt/diagrams/data20.xml" ContentType="application/vnd.openxmlformats-officedocument.drawingml.diagramData+xml"/>
  <Override PartName="/ppt/diagrams/quickStyle35.xml" ContentType="application/vnd.openxmlformats-officedocument.drawingml.diagramStyle+xml"/>
  <Override PartName="/ppt/diagrams/drawing36.xml" ContentType="application/vnd.ms-office.drawingml.diagramDrawing+xml"/>
  <Override PartName="/ppt/diagrams/quickStyle46.xml" ContentType="application/vnd.openxmlformats-officedocument.drawingml.diagramStyle+xml"/>
  <Override PartName="/ppt/diagrams/drawing47.xml" ContentType="application/vnd.ms-office.drawingml.diagramDrawing+xml"/>
  <Override PartName="/ppt/slides/slide10.xml" ContentType="application/vnd.openxmlformats-officedocument.presentationml.slide+xml"/>
  <Override PartName="/ppt/slides/slide21.xml" ContentType="application/vnd.openxmlformats-officedocument.presentationml.slide+xml"/>
  <Override PartName="/ppt/diagrams/layout5.xml" ContentType="application/vnd.openxmlformats-officedocument.drawingml.diagramLayout+xml"/>
  <Override PartName="/ppt/diagrams/data6.xml" ContentType="application/vnd.openxmlformats-officedocument.drawingml.diagramData+xml"/>
  <Override PartName="/ppt/diagrams/quickStyle24.xml" ContentType="application/vnd.openxmlformats-officedocument.drawingml.diagramStyle+xml"/>
  <Override PartName="/ppt/diagrams/drawing25.xml" ContentType="application/vnd.ms-office.drawingml.diagramDrawing+xml"/>
  <Override PartName="/ppt/diagrams/layout46.xml" ContentType="application/vnd.openxmlformats-officedocument.drawingml.diagramLayout+xml"/>
  <Override PartName="/ppt/notesSlides/notesSlide23.xml" ContentType="application/vnd.openxmlformats-officedocument.presentationml.notesSlide+xml"/>
  <Override PartName="/docProps/custom.xml" ContentType="application/vnd.openxmlformats-officedocument.custom-properties+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notesSlides/notesSlide12.xml" ContentType="application/vnd.openxmlformats-officedocument.presentationml.notesSlide+xml"/>
  <Override PartName="/ppt/diagrams/layout35.xml" ContentType="application/vnd.openxmlformats-officedocument.drawingml.diagramLayout+xml"/>
  <Override PartName="/ppt/diagrams/drawing7.xml" ContentType="application/vnd.ms-office.drawingml.diagramDrawing+xml"/>
  <Override PartName="/ppt/diagrams/layout13.xml" ContentType="application/vnd.openxmlformats-officedocument.drawingml.diagramLayout+xml"/>
  <Override PartName="/ppt/diagrams/layout24.xml" ContentType="application/vnd.openxmlformats-officedocument.drawingml.diagramLayout+xml"/>
  <Override PartName="/ppt/diagrams/colors45.xml" ContentType="application/vnd.openxmlformats-officedocument.drawingml.diagramColors+xml"/>
  <Override PartName="/ppt/diagrams/drawing50.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quickStyle7.xml" ContentType="application/vnd.openxmlformats-officedocument.drawingml.diagramStyle+xml"/>
  <Override PartName="/ppt/diagrams/colors34.xml" ContentType="application/vnd.openxmlformats-officedocument.drawingml.diagramColors+xml"/>
  <Override PartName="/ppt/diagrams/data47.xml" ContentType="application/vnd.openxmlformats-officedocument.drawingml.diagramData+xml"/>
  <Override PartName="/ppt/notesSlides/notesSlide3.xml" ContentType="application/vnd.openxmlformats-officedocument.presentationml.notesSlide+xml"/>
  <Override PartName="/ppt/diagrams/colors12.xml" ContentType="application/vnd.openxmlformats-officedocument.drawingml.diagramColors+xml"/>
  <Default Extension="bin" ContentType="application/vnd.ms-office.activeX"/>
  <Override PartName="/ppt/diagrams/colors23.xml" ContentType="application/vnd.openxmlformats-officedocument.drawingml.diagramColors+xml"/>
  <Override PartName="/ppt/diagrams/data25.xml" ContentType="application/vnd.openxmlformats-officedocument.drawingml.diagramData+xml"/>
  <Override PartName="/ppt/diagrams/data36.xml" ContentType="application/vnd.openxmlformats-officedocument.drawingml.diagramData+xml"/>
  <Override PartName="/ppt/presProps.xml" ContentType="application/vnd.openxmlformats-officedocument.presentationml.presProp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diagrams/drawing19.xml" ContentType="application/vnd.ms-office.drawingml.diagramDrawing+xml"/>
  <Override PartName="/ppt/diagrams/quickStyle29.xml" ContentType="application/vnd.openxmlformats-officedocument.drawingml.diagramStyle+xml"/>
  <Override PartName="/ppt/notesSlides/notesSlide17.xml" ContentType="application/vnd.openxmlformats-officedocument.presentationml.notesSlide+xml"/>
  <Override PartName="/ppt/diagrams/data50.xml" ContentType="application/vnd.openxmlformats-officedocument.drawingml.diagramData+xml"/>
  <Override PartName="/ppt/diagrams/quickStyle18.xml" ContentType="application/vnd.openxmlformats-officedocument.drawingml.diagramStyle+xml"/>
  <Override PartName="/ppt/diagrams/layout29.xml" ContentType="application/vnd.openxmlformats-officedocument.drawingml.diagramLayout+xml"/>
  <Override PartName="/ppt/diagrams/quickStyle54.xml" ContentType="application/vnd.openxmlformats-officedocument.drawingml.diagramStyle+xml"/>
  <Override PartName="/ppt/diagrams/layout18.xml" ContentType="application/vnd.openxmlformats-officedocument.drawingml.diagramLayout+xml"/>
  <Override PartName="/ppt/diagrams/quickStyle43.xml" ContentType="application/vnd.openxmlformats-officedocument.drawingml.diagramStyle+xml"/>
  <Override PartName="/ppt/diagrams/drawing44.xml" ContentType="application/vnd.ms-office.drawingml.diagramDrawing+xml"/>
  <Override PartName="/ppt/diagrams/layout2.xml" ContentType="application/vnd.openxmlformats-officedocument.drawingml.diagramLayout+xml"/>
  <Default Extension="vml" ContentType="application/vnd.openxmlformats-officedocument.vmlDrawing"/>
  <Override PartName="/ppt/notesSlides/notesSlide8.xml" ContentType="application/vnd.openxmlformats-officedocument.presentationml.notesSlide+xml"/>
  <Override PartName="/ppt/diagrams/colors28.xml" ContentType="application/vnd.openxmlformats-officedocument.drawingml.diagramColors+xml"/>
  <Override PartName="/ppt/diagrams/quickStyle32.xml" ContentType="application/vnd.openxmlformats-officedocument.drawingml.diagramStyle+xml"/>
  <Override PartName="/ppt/diagrams/drawing33.xml" ContentType="application/vnd.ms-office.drawingml.diagramDrawing+xml"/>
  <Override PartName="/ppt/diagrams/colors39.xml" ContentType="application/vnd.openxmlformats-officedocument.drawingml.diagramColors+xml"/>
  <Override PartName="/ppt/notesSlides/notesSlide20.xml" ContentType="application/vnd.openxmlformats-officedocument.presentationml.notesSlide+xml"/>
  <Override PartName="/ppt/diagrams/layout54.xml" ContentType="application/vnd.openxmlformats-officedocument.drawingml.diagramLayout+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drawing11.xml" ContentType="application/vnd.ms-office.drawingml.diagramDrawing+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22.xml" ContentType="application/vnd.ms-office.drawingml.diagramDrawing+xml"/>
  <Override PartName="/ppt/diagrams/layout32.xml" ContentType="application/vnd.openxmlformats-officedocument.drawingml.diagramLayout+xml"/>
  <Override PartName="/ppt/diagrams/layout43.xml" ContentType="application/vnd.openxmlformats-officedocument.drawingml.diagramLayout+xml"/>
  <Override PartName="/ppt/diagrams/drawing4.xml" ContentType="application/vnd.ms-office.drawingml.diagramDrawing+xml"/>
  <Override PartName="/ppt/diagrams/data19.xml" ContentType="application/vnd.openxmlformats-officedocument.drawingml.diagramData+xml"/>
  <Override PartName="/ppt/diagrams/layout21.xml" ContentType="application/vnd.openxmlformats-officedocument.drawingml.diagramLayout+xml"/>
  <Override PartName="/ppt/diagrams/colors5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quickStyle4.xml" ContentType="application/vnd.openxmlformats-officedocument.drawingml.diagramStyle+xml"/>
  <Override PartName="/ppt/diagrams/layout10.xml" ContentType="application/vnd.openxmlformats-officedocument.drawingml.diagramLayout+xml"/>
  <Override PartName="/ppt/activeX/activeX4.xml" ContentType="application/vnd.ms-office.activeX+xml"/>
  <Override PartName="/ppt/diagrams/colors31.xml" ContentType="application/vnd.openxmlformats-officedocument.drawingml.diagramColors+xml"/>
  <Override PartName="/ppt/diagrams/colors42.xml" ContentType="application/vnd.openxmlformats-officedocument.drawingml.diagramColors+xml"/>
  <Override PartName="/ppt/diagrams/data44.xml" ContentType="application/vnd.openxmlformats-officedocument.drawingml.diagramData+xml"/>
  <Override PartName="/ppt/slideMasters/slideMaster1.xml" ContentType="application/vnd.openxmlformats-officedocument.presentationml.slideMaster+xml"/>
  <Override PartName="/ppt/diagrams/colors20.xml" ContentType="application/vnd.openxmlformats-officedocument.drawingml.diagramColors+xml"/>
  <Override PartName="/ppt/diagrams/data33.xml" ContentType="application/vnd.openxmlformats-officedocument.drawingml.diagramData+xml"/>
  <Override PartName="/ppt/diagrams/data11.xml" ContentType="application/vnd.openxmlformats-officedocument.drawingml.diagramData+xml"/>
  <Override PartName="/ppt/diagrams/data22.xml" ContentType="application/vnd.openxmlformats-officedocument.drawingml.diagramData+xml"/>
  <Override PartName="/ppt/diagrams/quickStyle37.xml" ContentType="application/vnd.openxmlformats-officedocument.drawingml.diagramStyle+xml"/>
  <Override PartName="/ppt/diagrams/drawing38.xml" ContentType="application/vnd.ms-office.drawingml.diagramDrawing+xml"/>
  <Override PartName="/ppt/diagrams/quickStyle48.xml" ContentType="application/vnd.openxmlformats-officedocument.drawingml.diagramStyle+xml"/>
  <Override PartName="/ppt/diagrams/drawing49.xml" ContentType="application/vnd.ms-office.drawingml.diagramDrawing+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diagrams/quickStyle26.xml" ContentType="application/vnd.openxmlformats-officedocument.drawingml.diagramStyle+xml"/>
  <Override PartName="/ppt/diagrams/drawing27.xml" ContentType="application/vnd.ms-office.drawingml.diagramDrawing+xml"/>
  <Override PartName="/ppt/diagrams/layout48.xml" ContentType="application/vnd.openxmlformats-officedocument.drawingml.diagramLayout+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drawing16.xml" ContentType="application/vnd.ms-office.drawingml.diagramDrawing+xml"/>
  <Override PartName="/ppt/notesSlides/notesSlide14.xml" ContentType="application/vnd.openxmlformats-officedocument.presentationml.notesSlide+xml"/>
  <Override PartName="/ppt/diagrams/layout37.xml" ContentType="application/vnd.openxmlformats-officedocument.drawingml.diagramLayout+xml"/>
  <Override PartName="/ppt/diagrams/drawing9.xml" ContentType="application/vnd.ms-office.drawingml.diagramDrawing+xml"/>
  <Override PartName="/ppt/diagrams/layout15.xml" ContentType="application/vnd.openxmlformats-officedocument.drawingml.diagramLayout+xml"/>
  <Override PartName="/ppt/diagrams/layout26.xml" ContentType="application/vnd.openxmlformats-officedocument.drawingml.diagramLayout+xml"/>
  <Override PartName="/ppt/diagrams/drawing41.xml" ContentType="application/vnd.ms-office.drawingml.diagramDrawing+xml"/>
  <Override PartName="/ppt/diagrams/colors47.xml" ContentType="application/vnd.openxmlformats-officedocument.drawingml.diagramColors+xml"/>
  <Override PartName="/ppt/diagrams/quickStyle51.xml" ContentType="application/vnd.openxmlformats-officedocument.drawingml.diagramStyle+xml"/>
  <Override PartName="/ppt/diagrams/drawing52.xml" ContentType="application/vnd.ms-office.drawingml.diagramDrawing+xml"/>
  <Override PartName="/ppt/diagrams/quickStyle9.xml" ContentType="application/vnd.openxmlformats-officedocument.drawingml.diagramStyle+xml"/>
  <Override PartName="/ppt/diagrams/drawing30.xml" ContentType="application/vnd.ms-office.drawingml.diagramDrawing+xml"/>
  <Override PartName="/ppt/diagrams/colors36.xml" ContentType="application/vnd.openxmlformats-officedocument.drawingml.diagramColors+xml"/>
  <Override PartName="/ppt/diagrams/quickStyle40.xml" ContentType="application/vnd.openxmlformats-officedocument.drawingml.diagramStyle+xml"/>
  <Override PartName="/ppt/diagrams/data49.xml" ContentType="application/vnd.openxmlformats-officedocument.drawingml.diagramData+xml"/>
  <Override PartName="/ppt/diagrams/layout51.xml" ContentType="application/vnd.openxmlformats-officedocument.drawingml.diagramLayout+xml"/>
  <Override PartName="/ppt/notesSlides/notesSlide5.xml" ContentType="application/vnd.openxmlformats-officedocument.presentationml.notesSlide+xml"/>
  <Override PartName="/ppt/diagrams/colors14.xml" ContentType="application/vnd.openxmlformats-officedocument.drawingml.diagramColors+xml"/>
  <Override PartName="/ppt/diagrams/colors25.xml" ContentType="application/vnd.openxmlformats-officedocument.drawingml.diagramColors+xml"/>
  <Override PartName="/ppt/diagrams/data27.xml" ContentType="application/vnd.openxmlformats-officedocument.drawingml.diagramData+xml"/>
  <Override PartName="/ppt/diagrams/data38.xml" ContentType="application/vnd.openxmlformats-officedocument.drawingml.diagramData+xml"/>
  <Override PartName="/ppt/diagrams/layout40.xml" ContentType="application/vnd.openxmlformats-officedocument.drawingml.diagramLayout+xml"/>
  <Override PartName="/ppt/diagrams/colors2.xml" ContentType="application/vnd.openxmlformats-officedocument.drawingml.diagramColors+xml"/>
  <Override PartName="/ppt/diagrams/data16.xml" ContentType="application/vnd.openxmlformats-officedocument.drawingml.diagramData+xml"/>
  <Override PartName="/ppt/diagrams/colors50.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data52.xml" ContentType="application/vnd.openxmlformats-officedocument.drawingml.diagramData+xml"/>
  <Override PartName="/ppt/diagrams/quickStyle1.xml" ContentType="application/vnd.openxmlformats-officedocument.drawingml.diagramStyle+xml"/>
  <Default Extension="jpeg" ContentType="image/jpeg"/>
  <Override PartName="/ppt/activeX/activeX1.xml" ContentType="application/vnd.ms-office.activeX+xml"/>
  <Override PartName="/ppt/diagrams/data30.xml" ContentType="application/vnd.openxmlformats-officedocument.drawingml.diagramData+xml"/>
  <Override PartName="/ppt/diagrams/data41.xml" ContentType="application/vnd.openxmlformats-officedocument.drawingml.diagramData+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0" r:id="rId2"/>
  </p:sldMasterIdLst>
  <p:notesMasterIdLst>
    <p:notesMasterId r:id="rId27"/>
  </p:notesMasterIdLst>
  <p:sldIdLst>
    <p:sldId id="256" r:id="rId3"/>
    <p:sldId id="278" r:id="rId4"/>
    <p:sldId id="277" r:id="rId5"/>
    <p:sldId id="292" r:id="rId6"/>
    <p:sldId id="268" r:id="rId7"/>
    <p:sldId id="270" r:id="rId8"/>
    <p:sldId id="271" r:id="rId9"/>
    <p:sldId id="279" r:id="rId10"/>
    <p:sldId id="273" r:id="rId11"/>
    <p:sldId id="272" r:id="rId12"/>
    <p:sldId id="276" r:id="rId13"/>
    <p:sldId id="281" r:id="rId14"/>
    <p:sldId id="284" r:id="rId15"/>
    <p:sldId id="282" r:id="rId16"/>
    <p:sldId id="265" r:id="rId17"/>
    <p:sldId id="280" r:id="rId18"/>
    <p:sldId id="286" r:id="rId19"/>
    <p:sldId id="290" r:id="rId20"/>
    <p:sldId id="296" r:id="rId21"/>
    <p:sldId id="295" r:id="rId22"/>
    <p:sldId id="293" r:id="rId23"/>
    <p:sldId id="297" r:id="rId24"/>
    <p:sldId id="294" r:id="rId25"/>
    <p:sldId id="29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464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575" autoAdjust="0"/>
  </p:normalViewPr>
  <p:slideViewPr>
    <p:cSldViewPr>
      <p:cViewPr>
        <p:scale>
          <a:sx n="90" d="100"/>
          <a:sy n="90" d="100"/>
        </p:scale>
        <p:origin x="-816" y="822"/>
      </p:cViewPr>
      <p:guideLst>
        <p:guide orient="horz" pos="2160"/>
        <p:guide pos="2880"/>
      </p:guideLst>
    </p:cSldViewPr>
  </p:slideViewPr>
  <p:notesTextViewPr>
    <p:cViewPr>
      <p:scale>
        <a:sx n="1" d="1"/>
        <a:sy n="1" d="1"/>
      </p:scale>
      <p:origin x="0" y="0"/>
    </p:cViewPr>
  </p:notesTextViewPr>
  <p:sorterViewPr>
    <p:cViewPr>
      <p:scale>
        <a:sx n="66" d="100"/>
        <a:sy n="66" d="100"/>
      </p:scale>
      <p:origin x="0" y="3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activeX/activeX3.xml><?xml version="1.0" encoding="utf-8"?>
<ax:ocx xmlns:ax="http://schemas.microsoft.com/office/2006/activeX" xmlns:r="http://schemas.openxmlformats.org/officeDocument/2006/relationships" ax:classid="{D27CDB6E-AE6D-11CF-96B8-444553540000}" ax:persistence="persistStorage" r:id="rId1"/>
</file>

<file path=ppt/activeX/activeX4.xml><?xml version="1.0" encoding="utf-8"?>
<ax:ocx xmlns:ax="http://schemas.microsoft.com/office/2006/activeX" xmlns:r="http://schemas.openxmlformats.org/officeDocument/2006/relationships" ax:classid="{D27CDB6E-AE6D-11CF-96B8-444553540000}" ax:persistence="persistStorage" r:id="rId1"/>
</file>

<file path=ppt/activeX/activeX5.xml><?xml version="1.0" encoding="utf-8"?>
<ax:ocx xmlns:ax="http://schemas.microsoft.com/office/2006/activeX" xmlns:r="http://schemas.openxmlformats.org/officeDocument/2006/relationships" ax:classid="{D27CDB6E-AE6D-11CF-96B8-444553540000}" ax:persistence="persistStorage" r:id="rId1"/>
</file>

<file path=ppt/diagrams/_rels/data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 Target="../slides/slide12.xml"/><Relationship Id="rId7" Type="http://schemas.openxmlformats.org/officeDocument/2006/relationships/image" Target="../media/image2.png"/><Relationship Id="rId2" Type="http://schemas.openxmlformats.org/officeDocument/2006/relationships/slide" Target="../slides/slide5.xml"/><Relationship Id="rId1" Type="http://schemas.openxmlformats.org/officeDocument/2006/relationships/slide" Target="../slides/slide2.xml"/><Relationship Id="rId6" Type="http://schemas.openxmlformats.org/officeDocument/2006/relationships/image" Target="../media/image1.png"/><Relationship Id="rId5" Type="http://schemas.openxmlformats.org/officeDocument/2006/relationships/slide" Target="../slides/slide23.xml"/><Relationship Id="rId10" Type="http://schemas.openxmlformats.org/officeDocument/2006/relationships/image" Target="../media/image5.png"/><Relationship Id="rId4" Type="http://schemas.openxmlformats.org/officeDocument/2006/relationships/slide" Target="../slides/slide17.xml"/><Relationship Id="rId9" Type="http://schemas.openxmlformats.org/officeDocument/2006/relationships/image" Target="../media/image4.png"/></Relationships>
</file>

<file path=ppt/diagrams/_rels/data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6" Type="http://schemas.openxmlformats.org/officeDocument/2006/relationships/slide" Target="../slides/slide24.xml"/><Relationship Id="rId5" Type="http://schemas.openxmlformats.org/officeDocument/2006/relationships/slide" Target="../slides/slide1.xml"/><Relationship Id="rId4" Type="http://schemas.openxmlformats.org/officeDocument/2006/relationships/slide" Target="../slides/slide17.xml"/></Relationships>
</file>

<file path=ppt/diagrams/_rels/data5.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9.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15.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17.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19.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20.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21.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2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23.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26.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30.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33.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36.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40.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4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45.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46.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47.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50.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51.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5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ata53.xml.rels><?xml version="1.0" encoding="UTF-8" standalone="yes"?>
<Relationships xmlns="http://schemas.openxmlformats.org/package/2006/relationships"><Relationship Id="rId1" Type="http://schemas.openxmlformats.org/officeDocument/2006/relationships/image" Target="../media/image18.png"/></Relationships>
</file>

<file path=ppt/diagrams/_rels/data54.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5.xml"/><Relationship Id="rId1"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 Target="../slides/slide17.xml"/></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image" Target="../media/image4.png"/></Relationships>
</file>

<file path=ppt/diagrams/_rels/drawing53.xml.rels><?xml version="1.0" encoding="UTF-8" standalone="yes"?>
<Relationships xmlns="http://schemas.openxmlformats.org/package/2006/relationships"><Relationship Id="rId1"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690160-D328-4B69-A035-90D3C82FA0A6}" type="doc">
      <dgm:prSet loTypeId="urn:microsoft.com/office/officeart/2005/8/layout/pList2#1" loCatId="list" qsTypeId="urn:microsoft.com/office/officeart/2005/8/quickstyle/simple4" qsCatId="simple" csTypeId="urn:microsoft.com/office/officeart/2005/8/colors/colorful2" csCatId="colorful" phldr="1"/>
      <dgm:spPr/>
      <dgm:t>
        <a:bodyPr/>
        <a:lstStyle/>
        <a:p>
          <a:endParaRPr lang="pl-PL"/>
        </a:p>
      </dgm:t>
    </dgm:pt>
    <dgm:pt modelId="{476E4177-EF8D-419E-AB8A-93E66CC82482}">
      <dgm:prSet phldrT="[Text]" custT="1"/>
      <dgm:spPr/>
      <dgm:t>
        <a:bodyPr lIns="73152" tIns="274320" rIns="73152"/>
        <a:lstStyle/>
        <a:p>
          <a:pPr algn="l" defTabSz="914400">
            <a:buNone/>
          </a:pPr>
          <a:r>
            <a:rPr lang="pl-PL" sz="2000" b="1" i="0" dirty="0" smtClean="0">
              <a:latin typeface="Corbel"/>
              <a:ea typeface="+mn-ea"/>
              <a:cs typeface="+mn-cs"/>
              <a:hlinkClick xmlns:r="http://schemas.openxmlformats.org/officeDocument/2006/relationships" r:id="rId1" action="ppaction://hlinksldjump"/>
            </a:rPr>
            <a:t>DEFINICJE</a:t>
          </a:r>
          <a:endParaRPr lang="pl-PL" sz="2000" b="1" i="0" dirty="0" smtClean="0">
            <a:latin typeface="Corbel"/>
            <a:ea typeface="+mn-ea"/>
            <a:cs typeface="+mn-cs"/>
          </a:endParaRPr>
        </a:p>
        <a:p>
          <a:pPr algn="l" defTabSz="914400">
            <a:buNone/>
          </a:pPr>
          <a:r>
            <a:rPr lang="pl-PL" sz="2000" b="1" i="0" dirty="0" smtClean="0">
              <a:latin typeface="Corbel"/>
              <a:ea typeface="+mn-ea"/>
              <a:cs typeface="+mn-cs"/>
            </a:rPr>
            <a:t>s. 2-4</a:t>
          </a:r>
        </a:p>
      </dgm:t>
    </dgm:pt>
    <dgm:pt modelId="{50A25A56-CEA1-40EB-822C-18475EA4B47A}" type="parTrans" cxnId="{9A40B199-C1E6-4AA6-9486-07915ED7CAE7}">
      <dgm:prSet/>
      <dgm:spPr/>
      <dgm:t>
        <a:bodyPr/>
        <a:lstStyle/>
        <a:p>
          <a:endParaRPr lang="en-US" b="1"/>
        </a:p>
      </dgm:t>
    </dgm:pt>
    <dgm:pt modelId="{A91F7A1B-DD1E-4B26-839C-2A5EF0A403AD}" type="sibTrans" cxnId="{9A40B199-C1E6-4AA6-9486-07915ED7CAE7}">
      <dgm:prSet/>
      <dgm:spPr/>
      <dgm:t>
        <a:bodyPr/>
        <a:lstStyle/>
        <a:p>
          <a:endParaRPr lang="en-US" b="1"/>
        </a:p>
      </dgm:t>
    </dgm:pt>
    <dgm:pt modelId="{5DD0A7D4-5781-4819-AF33-C5CE25A2D297}">
      <dgm:prSet phldrT="[Text]" custT="1"/>
      <dgm:spPr/>
      <dgm:t>
        <a:bodyPr lIns="73152" tIns="274320" rIns="73152"/>
        <a:lstStyle/>
        <a:p>
          <a:pPr marL="0" marR="0" indent="0" algn="l" defTabSz="914400" eaLnBrk="1" fontAlgn="auto" latinLnBrk="0" hangingPunct="1">
            <a:lnSpc>
              <a:spcPct val="100000"/>
            </a:lnSpc>
            <a:spcBef>
              <a:spcPts val="0"/>
            </a:spcBef>
            <a:spcAft>
              <a:spcPts val="0"/>
            </a:spcAft>
            <a:buClrTx/>
            <a:buSzTx/>
            <a:buFontTx/>
            <a:buNone/>
            <a:tabLst/>
            <a:defRPr/>
          </a:pPr>
          <a:r>
            <a:rPr lang="pl-PL" sz="2000" b="1" i="0" dirty="0" smtClean="0">
              <a:latin typeface="Corbel"/>
              <a:ea typeface="+mn-ea"/>
              <a:cs typeface="+mn-cs"/>
              <a:hlinkClick xmlns:r="http://schemas.openxmlformats.org/officeDocument/2006/relationships" r:id="rId2" action="ppaction://hlinksldjump"/>
            </a:rPr>
            <a:t>HISTORIA</a:t>
          </a:r>
          <a:endParaRPr lang="pl-PL" sz="2000" b="1" i="0" dirty="0" smtClean="0">
            <a:latin typeface="Corbel"/>
            <a:ea typeface="+mn-ea"/>
            <a:cs typeface="+mn-cs"/>
          </a:endParaRPr>
        </a:p>
        <a:p>
          <a:pPr marL="0" marR="0" indent="0" algn="l" defTabSz="914400" eaLnBrk="1" fontAlgn="auto" latinLnBrk="0" hangingPunct="1">
            <a:lnSpc>
              <a:spcPct val="100000"/>
            </a:lnSpc>
            <a:spcBef>
              <a:spcPts val="0"/>
            </a:spcBef>
            <a:spcAft>
              <a:spcPts val="0"/>
            </a:spcAft>
            <a:buClrTx/>
            <a:buSzTx/>
            <a:buFontTx/>
            <a:buNone/>
            <a:tabLst/>
            <a:defRPr/>
          </a:pPr>
          <a:r>
            <a:rPr lang="pl-PL" sz="2000" b="1" i="0" dirty="0" smtClean="0">
              <a:latin typeface="Corbel"/>
              <a:ea typeface="+mn-ea"/>
              <a:cs typeface="+mn-cs"/>
            </a:rPr>
            <a:t>s. 5-11</a:t>
          </a:r>
        </a:p>
      </dgm:t>
    </dgm:pt>
    <dgm:pt modelId="{05B7C26E-C389-4346-849B-05526EF2C457}" type="parTrans" cxnId="{7417CC53-98FE-43F4-BF56-8508FB7DA803}">
      <dgm:prSet/>
      <dgm:spPr/>
      <dgm:t>
        <a:bodyPr/>
        <a:lstStyle/>
        <a:p>
          <a:endParaRPr lang="en-US" b="1"/>
        </a:p>
      </dgm:t>
    </dgm:pt>
    <dgm:pt modelId="{FD53903F-8A86-4D24-917A-36748269F973}" type="sibTrans" cxnId="{7417CC53-98FE-43F4-BF56-8508FB7DA803}">
      <dgm:prSet/>
      <dgm:spPr/>
      <dgm:t>
        <a:bodyPr/>
        <a:lstStyle/>
        <a:p>
          <a:endParaRPr lang="en-US" b="1"/>
        </a:p>
      </dgm:t>
    </dgm:pt>
    <dgm:pt modelId="{77AF15ED-F058-4A0B-B979-9880C6062DF0}">
      <dgm:prSet phldrT="[Text]" custT="1"/>
      <dgm:spPr/>
      <dgm:t>
        <a:bodyPr lIns="73152" tIns="274320" rIns="73152"/>
        <a:lstStyle/>
        <a:p>
          <a:pPr algn="l" defTabSz="914400">
            <a:buNone/>
          </a:pPr>
          <a:r>
            <a:rPr lang="pl-PL" sz="2000" b="1" i="0" dirty="0" smtClean="0">
              <a:latin typeface="Corbel"/>
              <a:ea typeface="+mn-ea"/>
              <a:cs typeface="+mn-cs"/>
              <a:hlinkClick xmlns:r="http://schemas.openxmlformats.org/officeDocument/2006/relationships" r:id="rId3" action="ppaction://hlinksldjump"/>
            </a:rPr>
            <a:t>OCHRONA</a:t>
          </a:r>
          <a:endParaRPr lang="pl-PL" sz="2000" b="1" i="0" dirty="0" smtClean="0">
            <a:latin typeface="Corbel"/>
            <a:ea typeface="+mn-ea"/>
            <a:cs typeface="+mn-cs"/>
          </a:endParaRPr>
        </a:p>
        <a:p>
          <a:pPr algn="l" defTabSz="914400">
            <a:buNone/>
          </a:pPr>
          <a:r>
            <a:rPr lang="pl-PL" sz="2000" b="1" i="0" dirty="0" smtClean="0">
              <a:latin typeface="Corbel"/>
              <a:ea typeface="+mn-ea"/>
              <a:cs typeface="+mn-cs"/>
            </a:rPr>
            <a:t>s. 12-16</a:t>
          </a:r>
          <a:endParaRPr lang="pl-PL" sz="2000" b="1" i="0" dirty="0">
            <a:latin typeface="Corbel"/>
            <a:ea typeface="+mn-ea"/>
            <a:cs typeface="+mn-cs"/>
          </a:endParaRPr>
        </a:p>
      </dgm:t>
    </dgm:pt>
    <dgm:pt modelId="{0DF2CDB2-0880-4047-8447-A17EAE7580E4}" type="parTrans" cxnId="{CD3B69F4-72CF-49E2-8926-8FD63E771977}">
      <dgm:prSet/>
      <dgm:spPr/>
      <dgm:t>
        <a:bodyPr/>
        <a:lstStyle/>
        <a:p>
          <a:endParaRPr lang="en-US" b="1"/>
        </a:p>
      </dgm:t>
    </dgm:pt>
    <dgm:pt modelId="{E3B236AA-E864-46E4-BC91-F2D73633FEA4}" type="sibTrans" cxnId="{CD3B69F4-72CF-49E2-8926-8FD63E771977}">
      <dgm:prSet/>
      <dgm:spPr/>
      <dgm:t>
        <a:bodyPr/>
        <a:lstStyle/>
        <a:p>
          <a:endParaRPr lang="en-US" b="1"/>
        </a:p>
      </dgm:t>
    </dgm:pt>
    <dgm:pt modelId="{5DF8D196-4D3D-4940-9F32-682169997D7A}">
      <dgm:prSet phldrT="[Text]" custT="1"/>
      <dgm:spPr/>
      <dgm:t>
        <a:bodyPr lIns="73152" tIns="274320" rIns="73152"/>
        <a:lstStyle/>
        <a:p>
          <a:pPr marL="0" marR="0" indent="0" algn="l" defTabSz="914400" eaLnBrk="1" fontAlgn="auto" latinLnBrk="0" hangingPunct="1">
            <a:lnSpc>
              <a:spcPct val="100000"/>
            </a:lnSpc>
            <a:spcBef>
              <a:spcPts val="0"/>
            </a:spcBef>
            <a:spcAft>
              <a:spcPts val="0"/>
            </a:spcAft>
            <a:buClrTx/>
            <a:buSzTx/>
            <a:buFontTx/>
            <a:buNone/>
            <a:tabLst/>
            <a:defRPr/>
          </a:pPr>
          <a:r>
            <a:rPr lang="pl-PL" sz="2000" b="1" i="0" dirty="0" smtClean="0">
              <a:latin typeface="Corbel"/>
              <a:ea typeface="+mn-ea"/>
              <a:cs typeface="+mn-cs"/>
              <a:hlinkClick xmlns:r="http://schemas.openxmlformats.org/officeDocument/2006/relationships" r:id="rId4" action="ppaction://hlinksldjump"/>
            </a:rPr>
            <a:t>PRAWO</a:t>
          </a:r>
          <a:endParaRPr lang="pl-PL" sz="2000" b="1" i="0" dirty="0" smtClean="0">
            <a:latin typeface="Corbel"/>
            <a:ea typeface="+mn-ea"/>
            <a:cs typeface="+mn-cs"/>
          </a:endParaRPr>
        </a:p>
        <a:p>
          <a:pPr marL="0" marR="0" indent="0" algn="l" defTabSz="914400" eaLnBrk="1" fontAlgn="auto" latinLnBrk="0" hangingPunct="1">
            <a:lnSpc>
              <a:spcPct val="100000"/>
            </a:lnSpc>
            <a:spcBef>
              <a:spcPts val="0"/>
            </a:spcBef>
            <a:spcAft>
              <a:spcPts val="0"/>
            </a:spcAft>
            <a:buClrTx/>
            <a:buSzTx/>
            <a:buFontTx/>
            <a:buNone/>
            <a:tabLst/>
            <a:defRPr/>
          </a:pPr>
          <a:r>
            <a:rPr lang="pl-PL" sz="2000" b="1" i="0" dirty="0" smtClean="0">
              <a:latin typeface="Corbel"/>
              <a:ea typeface="+mn-ea"/>
              <a:cs typeface="+mn-cs"/>
            </a:rPr>
            <a:t>s. 17-19</a:t>
          </a:r>
        </a:p>
        <a:p>
          <a:pPr algn="l" defTabSz="914400">
            <a:lnSpc>
              <a:spcPct val="90000"/>
            </a:lnSpc>
            <a:spcBef>
              <a:spcPct val="0"/>
            </a:spcBef>
            <a:spcAft>
              <a:spcPct val="35000"/>
            </a:spcAft>
            <a:buNone/>
          </a:pPr>
          <a:endParaRPr lang="pl-PL" sz="2000" b="1" i="0" dirty="0">
            <a:latin typeface="Corbel"/>
            <a:ea typeface="+mn-ea"/>
            <a:cs typeface="+mn-cs"/>
          </a:endParaRPr>
        </a:p>
      </dgm:t>
    </dgm:pt>
    <dgm:pt modelId="{51CE1848-AB2A-4E28-8CF5-8442E546E0C5}" type="parTrans" cxnId="{B9B85342-AC50-4E97-8E9E-2FD870B1E881}">
      <dgm:prSet/>
      <dgm:spPr/>
      <dgm:t>
        <a:bodyPr/>
        <a:lstStyle/>
        <a:p>
          <a:endParaRPr lang="en-US" b="1"/>
        </a:p>
      </dgm:t>
    </dgm:pt>
    <dgm:pt modelId="{90C1E242-23BD-452C-B222-DCFA2D4DAE3B}" type="sibTrans" cxnId="{B9B85342-AC50-4E97-8E9E-2FD870B1E881}">
      <dgm:prSet/>
      <dgm:spPr/>
      <dgm:t>
        <a:bodyPr/>
        <a:lstStyle/>
        <a:p>
          <a:endParaRPr lang="en-US" b="1"/>
        </a:p>
      </dgm:t>
    </dgm:pt>
    <dgm:pt modelId="{0DE5F604-00CC-4D69-A9A4-296528C7C96D}">
      <dgm:prSet phldrT="[Text]" custT="1"/>
      <dgm:spPr/>
      <dgm:t>
        <a:bodyPr lIns="73152" tIns="274320" rIns="73152"/>
        <a:lstStyle/>
        <a:p>
          <a:pPr algn="l" defTabSz="914400">
            <a:buNone/>
          </a:pPr>
          <a:r>
            <a:rPr lang="pl-PL" sz="1400" b="1" i="0" dirty="0" smtClean="0">
              <a:latin typeface="Corbel"/>
              <a:ea typeface="+mn-ea"/>
              <a:cs typeface="+mn-cs"/>
              <a:hlinkClick xmlns:r="http://schemas.openxmlformats.org/officeDocument/2006/relationships" r:id="rId5" action="ppaction://hlinksldjump"/>
            </a:rPr>
            <a:t>TEST SPRAWDZAJĄCY</a:t>
          </a:r>
          <a:endParaRPr lang="pl-PL" sz="1400" b="1" i="0" dirty="0" smtClean="0">
            <a:latin typeface="Corbel"/>
            <a:ea typeface="+mn-ea"/>
            <a:cs typeface="+mn-cs"/>
          </a:endParaRPr>
        </a:p>
        <a:p>
          <a:pPr algn="l" defTabSz="914400">
            <a:buNone/>
          </a:pPr>
          <a:r>
            <a:rPr lang="pl-PL" sz="2000" b="1" i="0" dirty="0" smtClean="0">
              <a:latin typeface="Corbel"/>
              <a:ea typeface="+mn-ea"/>
              <a:cs typeface="+mn-cs"/>
            </a:rPr>
            <a:t>s. 23</a:t>
          </a:r>
        </a:p>
      </dgm:t>
    </dgm:pt>
    <dgm:pt modelId="{50CADB1E-0D0C-4279-9B06-AC7A94A7B608}" type="parTrans" cxnId="{F369129D-C3DA-42EB-A526-6EAD9FED29EB}">
      <dgm:prSet/>
      <dgm:spPr/>
      <dgm:t>
        <a:bodyPr/>
        <a:lstStyle/>
        <a:p>
          <a:endParaRPr lang="pl-PL"/>
        </a:p>
      </dgm:t>
    </dgm:pt>
    <dgm:pt modelId="{D75827AC-9BDB-4BA1-BFF4-C2AE217C1072}" type="sibTrans" cxnId="{F369129D-C3DA-42EB-A526-6EAD9FED29EB}">
      <dgm:prSet/>
      <dgm:spPr/>
      <dgm:t>
        <a:bodyPr/>
        <a:lstStyle/>
        <a:p>
          <a:endParaRPr lang="pl-PL"/>
        </a:p>
      </dgm:t>
    </dgm:pt>
    <dgm:pt modelId="{9E4DC8AD-1AC7-4E53-B32C-25202AFDB195}" type="pres">
      <dgm:prSet presAssocID="{AA690160-D328-4B69-A035-90D3C82FA0A6}" presName="Name0" presStyleCnt="0">
        <dgm:presLayoutVars>
          <dgm:dir/>
          <dgm:resizeHandles val="exact"/>
        </dgm:presLayoutVars>
      </dgm:prSet>
      <dgm:spPr/>
      <dgm:t>
        <a:bodyPr/>
        <a:lstStyle/>
        <a:p>
          <a:endParaRPr lang="pl-PL"/>
        </a:p>
      </dgm:t>
    </dgm:pt>
    <dgm:pt modelId="{ACBF4AF3-FAB8-444C-81AB-52C89640E279}" type="pres">
      <dgm:prSet presAssocID="{AA690160-D328-4B69-A035-90D3C82FA0A6}" presName="bkgdShp" presStyleLbl="alignAccFollowNode1" presStyleIdx="0" presStyleCnt="1" custLinFactNeighborX="172" custLinFactNeighborY="863"/>
      <dgm:spPr>
        <a:solidFill>
          <a:schemeClr val="tx1">
            <a:alpha val="90000"/>
          </a:schemeClr>
        </a:solidFill>
      </dgm:spPr>
    </dgm:pt>
    <dgm:pt modelId="{78248EF9-FFBB-4EB0-94C4-16A1D0A1A170}" type="pres">
      <dgm:prSet presAssocID="{AA690160-D328-4B69-A035-90D3C82FA0A6}" presName="linComp" presStyleCnt="0"/>
      <dgm:spPr/>
    </dgm:pt>
    <dgm:pt modelId="{CC8831C0-DF59-484B-83B2-A708366B3EB6}" type="pres">
      <dgm:prSet presAssocID="{476E4177-EF8D-419E-AB8A-93E66CC82482}" presName="compNode" presStyleCnt="0"/>
      <dgm:spPr/>
    </dgm:pt>
    <dgm:pt modelId="{2572025E-E8B8-4F94-94D0-DC22D7F762FB}" type="pres">
      <dgm:prSet presAssocID="{476E4177-EF8D-419E-AB8A-93E66CC82482}" presName="node" presStyleLbl="node1" presStyleIdx="0" presStyleCnt="5">
        <dgm:presLayoutVars>
          <dgm:bulletEnabled val="1"/>
        </dgm:presLayoutVars>
      </dgm:prSet>
      <dgm:spPr/>
      <dgm:t>
        <a:bodyPr/>
        <a:lstStyle/>
        <a:p>
          <a:endParaRPr lang="en-US"/>
        </a:p>
      </dgm:t>
    </dgm:pt>
    <dgm:pt modelId="{2E2B4276-DB06-4C66-80FF-919CDE10A5FE}" type="pres">
      <dgm:prSet presAssocID="{476E4177-EF8D-419E-AB8A-93E66CC82482}" presName="invisiNode" presStyleLbl="node1" presStyleIdx="0" presStyleCnt="5"/>
      <dgm:spPr/>
    </dgm:pt>
    <dgm:pt modelId="{C43EB61A-2E04-409F-8F87-79F190ED3CE0}" type="pres">
      <dgm:prSet presAssocID="{476E4177-EF8D-419E-AB8A-93E66CC82482}" presName="imagNode" presStyleLbl="fgImgPlace1" presStyleIdx="0" presStyleCnt="5"/>
      <dgm:spPr>
        <a:blipFill rotWithShape="0">
          <a:blip xmlns:r="http://schemas.openxmlformats.org/officeDocument/2006/relationships" r:embed="rId6"/>
          <a:stretch>
            <a:fillRect/>
          </a:stretch>
        </a:blipFill>
      </dgm:spPr>
    </dgm:pt>
    <dgm:pt modelId="{3DB5F289-A8C3-40D5-8393-8636D9BFFD29}" type="pres">
      <dgm:prSet presAssocID="{A91F7A1B-DD1E-4B26-839C-2A5EF0A403AD}" presName="sibTrans" presStyleLbl="sibTrans2D1" presStyleIdx="0" presStyleCnt="0"/>
      <dgm:spPr/>
      <dgm:t>
        <a:bodyPr/>
        <a:lstStyle/>
        <a:p>
          <a:endParaRPr lang="en-US"/>
        </a:p>
      </dgm:t>
    </dgm:pt>
    <dgm:pt modelId="{0C509E44-86D3-42D8-94FF-9B9788BAB857}" type="pres">
      <dgm:prSet presAssocID="{5DD0A7D4-5781-4819-AF33-C5CE25A2D297}" presName="compNode" presStyleCnt="0"/>
      <dgm:spPr/>
    </dgm:pt>
    <dgm:pt modelId="{E4B0666F-2CF1-4C21-A251-46E6EBFF7C1D}" type="pres">
      <dgm:prSet presAssocID="{5DD0A7D4-5781-4819-AF33-C5CE25A2D297}" presName="node" presStyleLbl="node1" presStyleIdx="1" presStyleCnt="5">
        <dgm:presLayoutVars>
          <dgm:bulletEnabled val="1"/>
        </dgm:presLayoutVars>
      </dgm:prSet>
      <dgm:spPr/>
      <dgm:t>
        <a:bodyPr/>
        <a:lstStyle/>
        <a:p>
          <a:endParaRPr lang="en-US"/>
        </a:p>
      </dgm:t>
    </dgm:pt>
    <dgm:pt modelId="{BBFA0B92-8C45-4EAA-A200-A78384D846A7}" type="pres">
      <dgm:prSet presAssocID="{5DD0A7D4-5781-4819-AF33-C5CE25A2D297}" presName="invisiNode" presStyleLbl="node1" presStyleIdx="1" presStyleCnt="5"/>
      <dgm:spPr/>
    </dgm:pt>
    <dgm:pt modelId="{BF646D7A-C7D0-4489-A68F-61F32B7DB0C6}" type="pres">
      <dgm:prSet presAssocID="{5DD0A7D4-5781-4819-AF33-C5CE25A2D297}" presName="imagNode" presStyleLbl="fgImgPlace1" presStyleIdx="1" presStyleCnt="5"/>
      <dgm:spPr>
        <a:blipFill rotWithShape="0">
          <a:blip xmlns:r="http://schemas.openxmlformats.org/officeDocument/2006/relationships" r:embed="rId7"/>
          <a:stretch>
            <a:fillRect/>
          </a:stretch>
        </a:blipFill>
      </dgm:spPr>
    </dgm:pt>
    <dgm:pt modelId="{CAAEED2F-AC44-4514-84C2-160FDC42F579}" type="pres">
      <dgm:prSet presAssocID="{FD53903F-8A86-4D24-917A-36748269F973}" presName="sibTrans" presStyleLbl="sibTrans2D1" presStyleIdx="0" presStyleCnt="0"/>
      <dgm:spPr/>
      <dgm:t>
        <a:bodyPr/>
        <a:lstStyle/>
        <a:p>
          <a:endParaRPr lang="en-US"/>
        </a:p>
      </dgm:t>
    </dgm:pt>
    <dgm:pt modelId="{3617A269-0CD9-4948-9932-FA1AD12DE27E}" type="pres">
      <dgm:prSet presAssocID="{77AF15ED-F058-4A0B-B979-9880C6062DF0}" presName="compNode" presStyleCnt="0"/>
      <dgm:spPr/>
    </dgm:pt>
    <dgm:pt modelId="{5284ED54-4761-44DA-8086-D5FD397A1C95}" type="pres">
      <dgm:prSet presAssocID="{77AF15ED-F058-4A0B-B979-9880C6062DF0}" presName="node" presStyleLbl="node1" presStyleIdx="2" presStyleCnt="5">
        <dgm:presLayoutVars>
          <dgm:bulletEnabled val="1"/>
        </dgm:presLayoutVars>
      </dgm:prSet>
      <dgm:spPr/>
      <dgm:t>
        <a:bodyPr/>
        <a:lstStyle/>
        <a:p>
          <a:endParaRPr lang="en-US"/>
        </a:p>
      </dgm:t>
    </dgm:pt>
    <dgm:pt modelId="{9666B65F-B8AB-44AD-8F33-AF566667E781}" type="pres">
      <dgm:prSet presAssocID="{77AF15ED-F058-4A0B-B979-9880C6062DF0}" presName="invisiNode" presStyleLbl="node1" presStyleIdx="2" presStyleCnt="5"/>
      <dgm:spPr/>
    </dgm:pt>
    <dgm:pt modelId="{41BC1ABA-1F87-4B1E-94EC-41724CD12655}" type="pres">
      <dgm:prSet presAssocID="{77AF15ED-F058-4A0B-B979-9880C6062DF0}" presName="imagNode" presStyleLbl="fgImgPlace1" presStyleIdx="2" presStyleCnt="5"/>
      <dgm:spPr>
        <a:blipFill rotWithShape="0">
          <a:blip xmlns:r="http://schemas.openxmlformats.org/officeDocument/2006/relationships" r:embed="rId8"/>
          <a:stretch>
            <a:fillRect/>
          </a:stretch>
        </a:blipFill>
      </dgm:spPr>
    </dgm:pt>
    <dgm:pt modelId="{A9D6457D-CBBF-4A28-8C38-C3F75EA43CF1}" type="pres">
      <dgm:prSet presAssocID="{E3B236AA-E864-46E4-BC91-F2D73633FEA4}" presName="sibTrans" presStyleLbl="sibTrans2D1" presStyleIdx="0" presStyleCnt="0"/>
      <dgm:spPr/>
      <dgm:t>
        <a:bodyPr/>
        <a:lstStyle/>
        <a:p>
          <a:endParaRPr lang="en-US"/>
        </a:p>
      </dgm:t>
    </dgm:pt>
    <dgm:pt modelId="{CDFA4098-C274-4C84-9513-F0698696D98A}" type="pres">
      <dgm:prSet presAssocID="{5DF8D196-4D3D-4940-9F32-682169997D7A}" presName="compNode" presStyleCnt="0"/>
      <dgm:spPr/>
    </dgm:pt>
    <dgm:pt modelId="{87B5BDBA-3C7A-41F1-8C33-F13937A84B36}" type="pres">
      <dgm:prSet presAssocID="{5DF8D196-4D3D-4940-9F32-682169997D7A}" presName="node" presStyleLbl="node1" presStyleIdx="3" presStyleCnt="5">
        <dgm:presLayoutVars>
          <dgm:bulletEnabled val="1"/>
        </dgm:presLayoutVars>
      </dgm:prSet>
      <dgm:spPr/>
      <dgm:t>
        <a:bodyPr/>
        <a:lstStyle/>
        <a:p>
          <a:endParaRPr lang="en-US"/>
        </a:p>
      </dgm:t>
    </dgm:pt>
    <dgm:pt modelId="{928528D1-DD5F-4687-9BFE-878C43D23D5D}" type="pres">
      <dgm:prSet presAssocID="{5DF8D196-4D3D-4940-9F32-682169997D7A}" presName="invisiNode" presStyleLbl="node1" presStyleIdx="3" presStyleCnt="5"/>
      <dgm:spPr/>
    </dgm:pt>
    <dgm:pt modelId="{D88C7409-AB93-4FE3-A61D-F51EE8A4B008}" type="pres">
      <dgm:prSet presAssocID="{5DF8D196-4D3D-4940-9F32-682169997D7A}" presName="imagNode" presStyleLbl="fgImgPlace1" presStyleIdx="3" presStyleCnt="5"/>
      <dgm:spPr>
        <a:blipFill rotWithShape="0">
          <a:blip xmlns:r="http://schemas.openxmlformats.org/officeDocument/2006/relationships" r:embed="rId9"/>
          <a:stretch>
            <a:fillRect/>
          </a:stretch>
        </a:blipFill>
      </dgm:spPr>
    </dgm:pt>
    <dgm:pt modelId="{20DAE93A-53F7-4D9B-B44E-B943448D48A4}" type="pres">
      <dgm:prSet presAssocID="{90C1E242-23BD-452C-B222-DCFA2D4DAE3B}" presName="sibTrans" presStyleLbl="sibTrans2D1" presStyleIdx="0" presStyleCnt="0"/>
      <dgm:spPr/>
      <dgm:t>
        <a:bodyPr/>
        <a:lstStyle/>
        <a:p>
          <a:endParaRPr lang="pl-PL"/>
        </a:p>
      </dgm:t>
    </dgm:pt>
    <dgm:pt modelId="{D0B11DF0-F7AD-4D47-885A-55294B6687A8}" type="pres">
      <dgm:prSet presAssocID="{0DE5F604-00CC-4D69-A9A4-296528C7C96D}" presName="compNode" presStyleCnt="0"/>
      <dgm:spPr/>
    </dgm:pt>
    <dgm:pt modelId="{CF66E338-EDD9-45CE-AB85-A61DC932098A}" type="pres">
      <dgm:prSet presAssocID="{0DE5F604-00CC-4D69-A9A4-296528C7C96D}" presName="node" presStyleLbl="node1" presStyleIdx="4" presStyleCnt="5" custScaleX="115490">
        <dgm:presLayoutVars>
          <dgm:bulletEnabled val="1"/>
        </dgm:presLayoutVars>
      </dgm:prSet>
      <dgm:spPr/>
      <dgm:t>
        <a:bodyPr/>
        <a:lstStyle/>
        <a:p>
          <a:endParaRPr lang="pl-PL"/>
        </a:p>
      </dgm:t>
    </dgm:pt>
    <dgm:pt modelId="{3C29AAFA-9531-40BC-9530-0E1E89119842}" type="pres">
      <dgm:prSet presAssocID="{0DE5F604-00CC-4D69-A9A4-296528C7C96D}" presName="invisiNode" presStyleLbl="node1" presStyleIdx="4" presStyleCnt="5"/>
      <dgm:spPr/>
    </dgm:pt>
    <dgm:pt modelId="{B64D3556-B67F-4E99-99BD-9EC22DFD7C19}" type="pres">
      <dgm:prSet presAssocID="{0DE5F604-00CC-4D69-A9A4-296528C7C96D}" presName="imagNode" presStyleLbl="fgImgPlace1" presStyleIdx="4" presStyleCnt="5"/>
      <dgm:spPr>
        <a:blipFill rotWithShape="0">
          <a:blip xmlns:r="http://schemas.openxmlformats.org/officeDocument/2006/relationships" r:embed="rId10"/>
          <a:stretch>
            <a:fillRect/>
          </a:stretch>
        </a:blipFill>
      </dgm:spPr>
      <dgm:t>
        <a:bodyPr/>
        <a:lstStyle/>
        <a:p>
          <a:endParaRPr lang="pl-PL"/>
        </a:p>
      </dgm:t>
    </dgm:pt>
  </dgm:ptLst>
  <dgm:cxnLst>
    <dgm:cxn modelId="{114D0FE8-F9D9-4BD0-9EBB-6F3E7E326AA9}" type="presOf" srcId="{A91F7A1B-DD1E-4B26-839C-2A5EF0A403AD}" destId="{3DB5F289-A8C3-40D5-8393-8636D9BFFD29}" srcOrd="0" destOrd="0" presId="urn:microsoft.com/office/officeart/2005/8/layout/pList2#1"/>
    <dgm:cxn modelId="{A22C2BFB-4080-48EB-A16D-3776A5A58E4A}" type="presOf" srcId="{FD53903F-8A86-4D24-917A-36748269F973}" destId="{CAAEED2F-AC44-4514-84C2-160FDC42F579}" srcOrd="0" destOrd="0" presId="urn:microsoft.com/office/officeart/2005/8/layout/pList2#1"/>
    <dgm:cxn modelId="{7417CC53-98FE-43F4-BF56-8508FB7DA803}" srcId="{AA690160-D328-4B69-A035-90D3C82FA0A6}" destId="{5DD0A7D4-5781-4819-AF33-C5CE25A2D297}" srcOrd="1" destOrd="0" parTransId="{05B7C26E-C389-4346-849B-05526EF2C457}" sibTransId="{FD53903F-8A86-4D24-917A-36748269F973}"/>
    <dgm:cxn modelId="{CD3B69F4-72CF-49E2-8926-8FD63E771977}" srcId="{AA690160-D328-4B69-A035-90D3C82FA0A6}" destId="{77AF15ED-F058-4A0B-B979-9880C6062DF0}" srcOrd="2" destOrd="0" parTransId="{0DF2CDB2-0880-4047-8447-A17EAE7580E4}" sibTransId="{E3B236AA-E864-46E4-BC91-F2D73633FEA4}"/>
    <dgm:cxn modelId="{6A4F3537-CF94-47D1-ABA7-58AF37683953}" type="presOf" srcId="{77AF15ED-F058-4A0B-B979-9880C6062DF0}" destId="{5284ED54-4761-44DA-8086-D5FD397A1C95}" srcOrd="0" destOrd="0" presId="urn:microsoft.com/office/officeart/2005/8/layout/pList2#1"/>
    <dgm:cxn modelId="{34BAC566-3EC7-4DB7-BE18-FD267B5D107E}" type="presOf" srcId="{90C1E242-23BD-452C-B222-DCFA2D4DAE3B}" destId="{20DAE93A-53F7-4D9B-B44E-B943448D48A4}" srcOrd="0" destOrd="0" presId="urn:microsoft.com/office/officeart/2005/8/layout/pList2#1"/>
    <dgm:cxn modelId="{90AB9C69-4C0C-48CE-ACEE-72BA28F3303D}" type="presOf" srcId="{0DE5F604-00CC-4D69-A9A4-296528C7C96D}" destId="{CF66E338-EDD9-45CE-AB85-A61DC932098A}" srcOrd="0" destOrd="0" presId="urn:microsoft.com/office/officeart/2005/8/layout/pList2#1"/>
    <dgm:cxn modelId="{B9B85342-AC50-4E97-8E9E-2FD870B1E881}" srcId="{AA690160-D328-4B69-A035-90D3C82FA0A6}" destId="{5DF8D196-4D3D-4940-9F32-682169997D7A}" srcOrd="3" destOrd="0" parTransId="{51CE1848-AB2A-4E28-8CF5-8442E546E0C5}" sibTransId="{90C1E242-23BD-452C-B222-DCFA2D4DAE3B}"/>
    <dgm:cxn modelId="{7646E28E-46FE-4619-A40D-8223AB09BDDF}" type="presOf" srcId="{E3B236AA-E864-46E4-BC91-F2D73633FEA4}" destId="{A9D6457D-CBBF-4A28-8C38-C3F75EA43CF1}" srcOrd="0" destOrd="0" presId="urn:microsoft.com/office/officeart/2005/8/layout/pList2#1"/>
    <dgm:cxn modelId="{D82F44E0-3E3D-4945-B44D-E0989771C1DC}" type="presOf" srcId="{5DF8D196-4D3D-4940-9F32-682169997D7A}" destId="{87B5BDBA-3C7A-41F1-8C33-F13937A84B36}" srcOrd="0" destOrd="0" presId="urn:microsoft.com/office/officeart/2005/8/layout/pList2#1"/>
    <dgm:cxn modelId="{F4BF0727-3CCF-4669-A4BD-891E0BFB8EE4}" type="presOf" srcId="{476E4177-EF8D-419E-AB8A-93E66CC82482}" destId="{2572025E-E8B8-4F94-94D0-DC22D7F762FB}" srcOrd="0" destOrd="0" presId="urn:microsoft.com/office/officeart/2005/8/layout/pList2#1"/>
    <dgm:cxn modelId="{F369129D-C3DA-42EB-A526-6EAD9FED29EB}" srcId="{AA690160-D328-4B69-A035-90D3C82FA0A6}" destId="{0DE5F604-00CC-4D69-A9A4-296528C7C96D}" srcOrd="4" destOrd="0" parTransId="{50CADB1E-0D0C-4279-9B06-AC7A94A7B608}" sibTransId="{D75827AC-9BDB-4BA1-BFF4-C2AE217C1072}"/>
    <dgm:cxn modelId="{D6C2B20E-D8EE-4EC0-8F0F-74659E9D7331}" type="presOf" srcId="{5DD0A7D4-5781-4819-AF33-C5CE25A2D297}" destId="{E4B0666F-2CF1-4C21-A251-46E6EBFF7C1D}" srcOrd="0" destOrd="0" presId="urn:microsoft.com/office/officeart/2005/8/layout/pList2#1"/>
    <dgm:cxn modelId="{9A40B199-C1E6-4AA6-9486-07915ED7CAE7}" srcId="{AA690160-D328-4B69-A035-90D3C82FA0A6}" destId="{476E4177-EF8D-419E-AB8A-93E66CC82482}" srcOrd="0" destOrd="0" parTransId="{50A25A56-CEA1-40EB-822C-18475EA4B47A}" sibTransId="{A91F7A1B-DD1E-4B26-839C-2A5EF0A403AD}"/>
    <dgm:cxn modelId="{9D2D6E57-4563-4E9D-B64C-4CC5CA52CD21}" type="presOf" srcId="{AA690160-D328-4B69-A035-90D3C82FA0A6}" destId="{9E4DC8AD-1AC7-4E53-B32C-25202AFDB195}" srcOrd="0" destOrd="0" presId="urn:microsoft.com/office/officeart/2005/8/layout/pList2#1"/>
    <dgm:cxn modelId="{9BF6F6B0-BEB4-49F1-924E-275E9EBD4217}" type="presParOf" srcId="{9E4DC8AD-1AC7-4E53-B32C-25202AFDB195}" destId="{ACBF4AF3-FAB8-444C-81AB-52C89640E279}" srcOrd="0" destOrd="0" presId="urn:microsoft.com/office/officeart/2005/8/layout/pList2#1"/>
    <dgm:cxn modelId="{84171304-7FF2-4994-9F0C-39B3B49D5C7D}" type="presParOf" srcId="{9E4DC8AD-1AC7-4E53-B32C-25202AFDB195}" destId="{78248EF9-FFBB-4EB0-94C4-16A1D0A1A170}" srcOrd="1" destOrd="0" presId="urn:microsoft.com/office/officeart/2005/8/layout/pList2#1"/>
    <dgm:cxn modelId="{2EAAFD75-AF37-4B50-A287-9EF102E9E495}" type="presParOf" srcId="{78248EF9-FFBB-4EB0-94C4-16A1D0A1A170}" destId="{CC8831C0-DF59-484B-83B2-A708366B3EB6}" srcOrd="0" destOrd="0" presId="urn:microsoft.com/office/officeart/2005/8/layout/pList2#1"/>
    <dgm:cxn modelId="{0CE73E52-A51A-4C10-8992-7996BA1807E0}" type="presParOf" srcId="{CC8831C0-DF59-484B-83B2-A708366B3EB6}" destId="{2572025E-E8B8-4F94-94D0-DC22D7F762FB}" srcOrd="0" destOrd="0" presId="urn:microsoft.com/office/officeart/2005/8/layout/pList2#1"/>
    <dgm:cxn modelId="{8ECB9AD0-C7CF-4C1E-85A6-5A75A2C93A65}" type="presParOf" srcId="{CC8831C0-DF59-484B-83B2-A708366B3EB6}" destId="{2E2B4276-DB06-4C66-80FF-919CDE10A5FE}" srcOrd="1" destOrd="0" presId="urn:microsoft.com/office/officeart/2005/8/layout/pList2#1"/>
    <dgm:cxn modelId="{DD2108F8-5767-4374-AEC6-71123F2150BC}" type="presParOf" srcId="{CC8831C0-DF59-484B-83B2-A708366B3EB6}" destId="{C43EB61A-2E04-409F-8F87-79F190ED3CE0}" srcOrd="2" destOrd="0" presId="urn:microsoft.com/office/officeart/2005/8/layout/pList2#1"/>
    <dgm:cxn modelId="{28E950C9-757B-4363-9952-94547141B46C}" type="presParOf" srcId="{78248EF9-FFBB-4EB0-94C4-16A1D0A1A170}" destId="{3DB5F289-A8C3-40D5-8393-8636D9BFFD29}" srcOrd="1" destOrd="0" presId="urn:microsoft.com/office/officeart/2005/8/layout/pList2#1"/>
    <dgm:cxn modelId="{EA568BDF-2F77-4A97-B7B3-64BAC2B1A245}" type="presParOf" srcId="{78248EF9-FFBB-4EB0-94C4-16A1D0A1A170}" destId="{0C509E44-86D3-42D8-94FF-9B9788BAB857}" srcOrd="2" destOrd="0" presId="urn:microsoft.com/office/officeart/2005/8/layout/pList2#1"/>
    <dgm:cxn modelId="{1995A220-FDCC-49B1-AA51-3AABC75D0F44}" type="presParOf" srcId="{0C509E44-86D3-42D8-94FF-9B9788BAB857}" destId="{E4B0666F-2CF1-4C21-A251-46E6EBFF7C1D}" srcOrd="0" destOrd="0" presId="urn:microsoft.com/office/officeart/2005/8/layout/pList2#1"/>
    <dgm:cxn modelId="{F45B8C2F-85ED-4548-BB51-BD0B12D4AAD4}" type="presParOf" srcId="{0C509E44-86D3-42D8-94FF-9B9788BAB857}" destId="{BBFA0B92-8C45-4EAA-A200-A78384D846A7}" srcOrd="1" destOrd="0" presId="urn:microsoft.com/office/officeart/2005/8/layout/pList2#1"/>
    <dgm:cxn modelId="{2326CB72-CA4C-4D8D-92D7-C22178014557}" type="presParOf" srcId="{0C509E44-86D3-42D8-94FF-9B9788BAB857}" destId="{BF646D7A-C7D0-4489-A68F-61F32B7DB0C6}" srcOrd="2" destOrd="0" presId="urn:microsoft.com/office/officeart/2005/8/layout/pList2#1"/>
    <dgm:cxn modelId="{F78741FD-E94F-4C03-B4D6-84E5777A94D5}" type="presParOf" srcId="{78248EF9-FFBB-4EB0-94C4-16A1D0A1A170}" destId="{CAAEED2F-AC44-4514-84C2-160FDC42F579}" srcOrd="3" destOrd="0" presId="urn:microsoft.com/office/officeart/2005/8/layout/pList2#1"/>
    <dgm:cxn modelId="{4135BFAA-D0BA-447A-B014-C8AF0B493813}" type="presParOf" srcId="{78248EF9-FFBB-4EB0-94C4-16A1D0A1A170}" destId="{3617A269-0CD9-4948-9932-FA1AD12DE27E}" srcOrd="4" destOrd="0" presId="urn:microsoft.com/office/officeart/2005/8/layout/pList2#1"/>
    <dgm:cxn modelId="{35644B62-CEB3-4E1C-8E54-06F6FFF4CDF4}" type="presParOf" srcId="{3617A269-0CD9-4948-9932-FA1AD12DE27E}" destId="{5284ED54-4761-44DA-8086-D5FD397A1C95}" srcOrd="0" destOrd="0" presId="urn:microsoft.com/office/officeart/2005/8/layout/pList2#1"/>
    <dgm:cxn modelId="{E6014D90-8E5C-4F62-A1B2-E7BC9921C5AE}" type="presParOf" srcId="{3617A269-0CD9-4948-9932-FA1AD12DE27E}" destId="{9666B65F-B8AB-44AD-8F33-AF566667E781}" srcOrd="1" destOrd="0" presId="urn:microsoft.com/office/officeart/2005/8/layout/pList2#1"/>
    <dgm:cxn modelId="{E3F64436-9A93-445E-9422-B118E769FDCB}" type="presParOf" srcId="{3617A269-0CD9-4948-9932-FA1AD12DE27E}" destId="{41BC1ABA-1F87-4B1E-94EC-41724CD12655}" srcOrd="2" destOrd="0" presId="urn:microsoft.com/office/officeart/2005/8/layout/pList2#1"/>
    <dgm:cxn modelId="{3F41925C-F284-4B48-AB06-93C11AD20C1D}" type="presParOf" srcId="{78248EF9-FFBB-4EB0-94C4-16A1D0A1A170}" destId="{A9D6457D-CBBF-4A28-8C38-C3F75EA43CF1}" srcOrd="5" destOrd="0" presId="urn:microsoft.com/office/officeart/2005/8/layout/pList2#1"/>
    <dgm:cxn modelId="{CE48AF1F-081C-48D9-BCC5-24881243CD1D}" type="presParOf" srcId="{78248EF9-FFBB-4EB0-94C4-16A1D0A1A170}" destId="{CDFA4098-C274-4C84-9513-F0698696D98A}" srcOrd="6" destOrd="0" presId="urn:microsoft.com/office/officeart/2005/8/layout/pList2#1"/>
    <dgm:cxn modelId="{F16D78A1-2D52-4CA6-8799-14964B5E1E1D}" type="presParOf" srcId="{CDFA4098-C274-4C84-9513-F0698696D98A}" destId="{87B5BDBA-3C7A-41F1-8C33-F13937A84B36}" srcOrd="0" destOrd="0" presId="urn:microsoft.com/office/officeart/2005/8/layout/pList2#1"/>
    <dgm:cxn modelId="{4AD916A2-F505-4061-AA3F-CCE585FD5819}" type="presParOf" srcId="{CDFA4098-C274-4C84-9513-F0698696D98A}" destId="{928528D1-DD5F-4687-9BFE-878C43D23D5D}" srcOrd="1" destOrd="0" presId="urn:microsoft.com/office/officeart/2005/8/layout/pList2#1"/>
    <dgm:cxn modelId="{9E24D239-5AFC-4068-88EE-3B66C7B774AE}" type="presParOf" srcId="{CDFA4098-C274-4C84-9513-F0698696D98A}" destId="{D88C7409-AB93-4FE3-A61D-F51EE8A4B008}" srcOrd="2" destOrd="0" presId="urn:microsoft.com/office/officeart/2005/8/layout/pList2#1"/>
    <dgm:cxn modelId="{F1C48687-0371-466A-91EA-BA58516FED40}" type="presParOf" srcId="{78248EF9-FFBB-4EB0-94C4-16A1D0A1A170}" destId="{20DAE93A-53F7-4D9B-B44E-B943448D48A4}" srcOrd="7" destOrd="0" presId="urn:microsoft.com/office/officeart/2005/8/layout/pList2#1"/>
    <dgm:cxn modelId="{EC2E1271-9A43-4A51-A590-B1DF846468F7}" type="presParOf" srcId="{78248EF9-FFBB-4EB0-94C4-16A1D0A1A170}" destId="{D0B11DF0-F7AD-4D47-885A-55294B6687A8}" srcOrd="8" destOrd="0" presId="urn:microsoft.com/office/officeart/2005/8/layout/pList2#1"/>
    <dgm:cxn modelId="{259183AE-2DB9-4822-A38D-DB846DCDB6F8}" type="presParOf" srcId="{D0B11DF0-F7AD-4D47-885A-55294B6687A8}" destId="{CF66E338-EDD9-45CE-AB85-A61DC932098A}" srcOrd="0" destOrd="0" presId="urn:microsoft.com/office/officeart/2005/8/layout/pList2#1"/>
    <dgm:cxn modelId="{A005C59A-9328-483F-8404-B0C91F1E0CAF}" type="presParOf" srcId="{D0B11DF0-F7AD-4D47-885A-55294B6687A8}" destId="{3C29AAFA-9531-40BC-9530-0E1E89119842}" srcOrd="1" destOrd="0" presId="urn:microsoft.com/office/officeart/2005/8/layout/pList2#1"/>
    <dgm:cxn modelId="{BDF35C60-8A7B-4DB6-B0DC-C13FA63481A7}" type="presParOf" srcId="{D0B11DF0-F7AD-4D47-885A-55294B6687A8}" destId="{B64D3556-B67F-4E99-99BD-9EC22DFD7C19}" srcOrd="2" destOrd="0" presId="urn:microsoft.com/office/officeart/2005/8/layout/pList2#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3D2F1519-64D0-4CA9-A2D6-9567F18C2736}">
      <dgm:prSet phldrT="[Tekst]" custT="1"/>
      <dgm:spPr/>
      <dgm:t>
        <a:bodyPr/>
        <a:lstStyle/>
        <a:p>
          <a:pPr algn="ctr"/>
          <a:r>
            <a:rPr lang="pl-PL" sz="800" b="1" dirty="0" smtClean="0">
              <a:hlinkClick xmlns:r="http://schemas.openxmlformats.org/officeDocument/2006/relationships" r:id="rId6" action="ppaction://hlinksldjump"/>
            </a:rPr>
            <a:t>KONTAKT</a:t>
          </a:r>
          <a:endParaRPr lang="pl-PL" sz="800" b="1" dirty="0"/>
        </a:p>
      </dgm:t>
    </dgm:pt>
    <dgm:pt modelId="{B4B0CCB5-27D9-4D64-B170-55238F4B1E0F}" type="parTrans" cxnId="{E446D225-467E-4B20-B9EC-926C8E0AE513}">
      <dgm:prSet/>
      <dgm:spPr/>
      <dgm:t>
        <a:bodyPr/>
        <a:lstStyle/>
        <a:p>
          <a:endParaRPr lang="pl-PL"/>
        </a:p>
      </dgm:t>
    </dgm:pt>
    <dgm:pt modelId="{A5C3F329-E277-434E-8C34-27CFF64765A1}" type="sibTrans" cxnId="{E446D225-467E-4B20-B9EC-926C8E0AE513}">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6"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6"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6"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6"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6" custScaleX="95639" custScaleY="62809" custLinFactX="31578" custLinFactNeighborX="100000" custLinFactNeighborY="-1132">
        <dgm:presLayoutVars>
          <dgm:bulletEnabled val="1"/>
        </dgm:presLayoutVars>
      </dgm:prSet>
      <dgm:spPr/>
      <dgm:t>
        <a:bodyPr/>
        <a:lstStyle/>
        <a:p>
          <a:endParaRPr lang="pl-PL"/>
        </a:p>
      </dgm:t>
    </dgm:pt>
    <dgm:pt modelId="{0E23F914-48E4-4426-8709-216E517DC29B}" type="pres">
      <dgm:prSet presAssocID="{D7ED1CE9-A0D9-47E7-918F-490BF2A8773F}" presName="sibTrans" presStyleCnt="0"/>
      <dgm:spPr/>
    </dgm:pt>
    <dgm:pt modelId="{D6330577-244F-4E61-AA35-F2EEC10DED78}" type="pres">
      <dgm:prSet presAssocID="{3D2F1519-64D0-4CA9-A2D6-9567F18C2736}" presName="node" presStyleLbl="node1" presStyleIdx="5" presStyleCnt="6" custScaleX="124912" custScaleY="62809" custLinFactX="-5639" custLinFactNeighborX="-100000" custLinFactNeighborY="0">
        <dgm:presLayoutVars>
          <dgm:bulletEnabled val="1"/>
        </dgm:presLayoutVars>
      </dgm:prSet>
      <dgm:spPr/>
      <dgm:t>
        <a:bodyPr/>
        <a:lstStyle/>
        <a:p>
          <a:endParaRPr lang="pl-PL"/>
        </a:p>
      </dgm:t>
    </dgm:pt>
  </dgm:ptLst>
  <dgm:cxnLst>
    <dgm:cxn modelId="{E446D225-467E-4B20-B9EC-926C8E0AE513}" srcId="{83DE507E-98C0-4B08-BC51-05B8D24C78D0}" destId="{3D2F1519-64D0-4CA9-A2D6-9567F18C2736}" srcOrd="5" destOrd="0" parTransId="{B4B0CCB5-27D9-4D64-B170-55238F4B1E0F}" sibTransId="{A5C3F329-E277-434E-8C34-27CFF64765A1}"/>
    <dgm:cxn modelId="{D5EC6D39-AF9C-4A89-AF9C-15ED48E5DAD9}" type="presOf" srcId="{76601196-FB90-4E52-B32A-9F26F0B54E46}" destId="{C15A0286-AE56-45C2-ADDD-0632FC531DE2}"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463ADD9-07CE-4083-BAE4-05ED8BA0A561}" type="presOf" srcId="{399B59B5-2558-4B97-8DB9-E13E029708BA}" destId="{1AFBBEFC-B226-4FBC-879B-F2F42A162863}"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3C356674-920A-4589-A577-D9B96A7FCD9F}" type="presOf" srcId="{DC67F893-549E-4B51-9A22-CA2DC6BC4ABC}" destId="{AEB433F8-2D50-4C4E-BF5D-1B88851BD537}"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D8018213-2F5D-47B4-B1ED-4379F57B543D}" type="presOf" srcId="{0F3793BD-D745-48E5-BB2D-2447533E862F}" destId="{765B8742-1B3F-4083-8C96-2338FBCCF131}" srcOrd="0" destOrd="0" presId="urn:microsoft.com/office/officeart/2005/8/layout/default"/>
    <dgm:cxn modelId="{3380DFC8-D29E-479F-AE61-AD9C1B23FA06}" type="presOf" srcId="{83DE507E-98C0-4B08-BC51-05B8D24C78D0}" destId="{FF558AF3-080A-46A7-86DE-231E4F32B07C}" srcOrd="0" destOrd="0" presId="urn:microsoft.com/office/officeart/2005/8/layout/default"/>
    <dgm:cxn modelId="{F02A33CE-5B7A-4550-B8BE-428DFB375A43}" type="presOf" srcId="{FB0A8DCF-E2EF-4E61-8DFD-410418C3A113}" destId="{64ED4C56-8503-4CE9-AC45-5504D67FA821}" srcOrd="0" destOrd="0" presId="urn:microsoft.com/office/officeart/2005/8/layout/default"/>
    <dgm:cxn modelId="{EF67EB64-E489-494D-8341-72CFE715FE28}" type="presOf" srcId="{3D2F1519-64D0-4CA9-A2D6-9567F18C2736}" destId="{D6330577-244F-4E61-AA35-F2EEC10DED78}" srcOrd="0" destOrd="0" presId="urn:microsoft.com/office/officeart/2005/8/layout/default"/>
    <dgm:cxn modelId="{248471BA-A5BE-4105-A943-E43B71C263A5}" type="presParOf" srcId="{FF558AF3-080A-46A7-86DE-231E4F32B07C}" destId="{765B8742-1B3F-4083-8C96-2338FBCCF131}" srcOrd="0" destOrd="0" presId="urn:microsoft.com/office/officeart/2005/8/layout/default"/>
    <dgm:cxn modelId="{9C69658C-A747-48C6-9CD1-1A80591CD63A}" type="presParOf" srcId="{FF558AF3-080A-46A7-86DE-231E4F32B07C}" destId="{308ED94B-AC50-45C1-9B1D-3DDA5026311C}" srcOrd="1" destOrd="0" presId="urn:microsoft.com/office/officeart/2005/8/layout/default"/>
    <dgm:cxn modelId="{554839DB-03A1-4B60-9B79-B858B2947338}" type="presParOf" srcId="{FF558AF3-080A-46A7-86DE-231E4F32B07C}" destId="{64ED4C56-8503-4CE9-AC45-5504D67FA821}" srcOrd="2" destOrd="0" presId="urn:microsoft.com/office/officeart/2005/8/layout/default"/>
    <dgm:cxn modelId="{1C872ECD-72D4-4F3E-A195-821C06D0FC2C}" type="presParOf" srcId="{FF558AF3-080A-46A7-86DE-231E4F32B07C}" destId="{9CFCB102-A234-4E7F-9DE9-CD8AC1B60DEC}" srcOrd="3" destOrd="0" presId="urn:microsoft.com/office/officeart/2005/8/layout/default"/>
    <dgm:cxn modelId="{91B1F42E-31F8-4A74-ABE8-544887B19A52}" type="presParOf" srcId="{FF558AF3-080A-46A7-86DE-231E4F32B07C}" destId="{AEB433F8-2D50-4C4E-BF5D-1B88851BD537}" srcOrd="4" destOrd="0" presId="urn:microsoft.com/office/officeart/2005/8/layout/default"/>
    <dgm:cxn modelId="{8B9DCE1C-17A3-49B1-98C1-101C9FA377AF}" type="presParOf" srcId="{FF558AF3-080A-46A7-86DE-231E4F32B07C}" destId="{186738D5-3E99-43BF-AF0A-48BF041237C1}" srcOrd="5" destOrd="0" presId="urn:microsoft.com/office/officeart/2005/8/layout/default"/>
    <dgm:cxn modelId="{CF052F02-DD50-4B22-A7CC-9343E9CF362D}" type="presParOf" srcId="{FF558AF3-080A-46A7-86DE-231E4F32B07C}" destId="{C15A0286-AE56-45C2-ADDD-0632FC531DE2}" srcOrd="6" destOrd="0" presId="urn:microsoft.com/office/officeart/2005/8/layout/default"/>
    <dgm:cxn modelId="{E5568313-EDFA-4164-9BE5-B0E7C30672BE}" type="presParOf" srcId="{FF558AF3-080A-46A7-86DE-231E4F32B07C}" destId="{594FB48A-2958-4176-84B3-F8838DF171E9}" srcOrd="7" destOrd="0" presId="urn:microsoft.com/office/officeart/2005/8/layout/default"/>
    <dgm:cxn modelId="{A84856C9-1E2F-452A-86D5-FCE806FF02DD}" type="presParOf" srcId="{FF558AF3-080A-46A7-86DE-231E4F32B07C}" destId="{1AFBBEFC-B226-4FBC-879B-F2F42A162863}" srcOrd="8" destOrd="0" presId="urn:microsoft.com/office/officeart/2005/8/layout/default"/>
    <dgm:cxn modelId="{6BBE4119-A60B-445B-AC08-88E33B5DAAD3}" type="presParOf" srcId="{FF558AF3-080A-46A7-86DE-231E4F32B07C}" destId="{0E23F914-48E4-4426-8709-216E517DC29B}" srcOrd="9" destOrd="0" presId="urn:microsoft.com/office/officeart/2005/8/layout/default"/>
    <dgm:cxn modelId="{088597E4-2CF2-40D6-9CA1-81C3D3584FC7}" type="presParOf" srcId="{FF558AF3-080A-46A7-86DE-231E4F32B07C}" destId="{D6330577-244F-4E61-AA35-F2EEC10DED78}" srcOrd="10" destOrd="0" presId="urn:microsoft.com/office/officeart/2005/8/layout/default"/>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383E38-CE38-426A-960D-7A5427B53F45}" type="doc">
      <dgm:prSet loTypeId="urn:microsoft.com/office/officeart/2005/8/layout/default" loCatId="list" qsTypeId="urn:microsoft.com/office/officeart/2005/8/quickstyle/simple5" qsCatId="simple" csTypeId="urn:microsoft.com/office/officeart/2005/8/colors/colorful2" csCatId="colorful" phldr="1"/>
      <dgm:spPr/>
      <dgm:t>
        <a:bodyPr/>
        <a:lstStyle/>
        <a:p>
          <a:endParaRPr lang="pl-PL"/>
        </a:p>
      </dgm:t>
    </dgm:pt>
    <dgm:pt modelId="{7F3DA59B-30C7-48B3-B26D-1EED01262FB4}">
      <dgm:prSet phldrT="[Tekst]" custT="1"/>
      <dgm:spPr/>
      <dgm:t>
        <a:bodyPr/>
        <a:lstStyle/>
        <a:p>
          <a:r>
            <a:rPr lang="pl-PL" sz="1400" b="1" dirty="0" smtClean="0"/>
            <a:t>nieautoryzowanym dostępem</a:t>
          </a:r>
          <a:endParaRPr lang="pl-PL" sz="1400" b="1" dirty="0"/>
        </a:p>
      </dgm:t>
    </dgm:pt>
    <dgm:pt modelId="{C0B16C6D-B961-4D17-9226-1D6C1A5926D2}" type="parTrans" cxnId="{D5BE3618-27A7-4074-A3C6-10908D4F99F5}">
      <dgm:prSet/>
      <dgm:spPr/>
      <dgm:t>
        <a:bodyPr/>
        <a:lstStyle/>
        <a:p>
          <a:endParaRPr lang="pl-PL" sz="1400" b="1"/>
        </a:p>
      </dgm:t>
    </dgm:pt>
    <dgm:pt modelId="{F2774093-EDB2-4CA4-A2E0-C87E200408D5}" type="sibTrans" cxnId="{D5BE3618-27A7-4074-A3C6-10908D4F99F5}">
      <dgm:prSet/>
      <dgm:spPr/>
      <dgm:t>
        <a:bodyPr/>
        <a:lstStyle/>
        <a:p>
          <a:endParaRPr lang="pl-PL" sz="1400" b="1"/>
        </a:p>
      </dgm:t>
    </dgm:pt>
    <dgm:pt modelId="{F086D233-325B-4732-A485-DF3C35A86C53}">
      <dgm:prSet phldrT="[Tekst]" custT="1"/>
      <dgm:spPr/>
      <dgm:t>
        <a:bodyPr/>
        <a:lstStyle/>
        <a:p>
          <a:r>
            <a:rPr lang="pl-PL" sz="1400" b="1" dirty="0" smtClean="0"/>
            <a:t>nielegalnym wykorzystywaniem</a:t>
          </a:r>
          <a:endParaRPr lang="pl-PL" sz="1400" b="1" dirty="0"/>
        </a:p>
      </dgm:t>
    </dgm:pt>
    <dgm:pt modelId="{315F7D38-7C55-4723-A76A-2C1D0649BD14}" type="parTrans" cxnId="{F1639119-21E1-4F2E-9961-66FB8605561B}">
      <dgm:prSet/>
      <dgm:spPr/>
      <dgm:t>
        <a:bodyPr/>
        <a:lstStyle/>
        <a:p>
          <a:endParaRPr lang="pl-PL" sz="1400" b="1"/>
        </a:p>
      </dgm:t>
    </dgm:pt>
    <dgm:pt modelId="{7FA27FCE-505F-4937-9A0E-B75FD40C7B7F}" type="sibTrans" cxnId="{F1639119-21E1-4F2E-9961-66FB8605561B}">
      <dgm:prSet/>
      <dgm:spPr/>
      <dgm:t>
        <a:bodyPr/>
        <a:lstStyle/>
        <a:p>
          <a:endParaRPr lang="pl-PL" sz="1400" b="1"/>
        </a:p>
      </dgm:t>
    </dgm:pt>
    <dgm:pt modelId="{E6F8D829-A38C-4AC4-9F36-6EE1E64E7E47}">
      <dgm:prSet phldrT="[Tekst]" custT="1"/>
      <dgm:spPr/>
      <dgm:t>
        <a:bodyPr/>
        <a:lstStyle/>
        <a:p>
          <a:r>
            <a:rPr lang="pl-PL" sz="1400" b="1" dirty="0" smtClean="0"/>
            <a:t>ujawnianiem </a:t>
          </a:r>
          <a:endParaRPr lang="pl-PL" sz="1400" b="1" dirty="0"/>
        </a:p>
      </dgm:t>
    </dgm:pt>
    <dgm:pt modelId="{6642021E-48E6-4765-A4A3-411D4F1F00D5}" type="parTrans" cxnId="{0C12E7B9-E0CC-4D06-A45F-D26B56BDE7EF}">
      <dgm:prSet/>
      <dgm:spPr/>
      <dgm:t>
        <a:bodyPr/>
        <a:lstStyle/>
        <a:p>
          <a:endParaRPr lang="pl-PL" sz="1400" b="1"/>
        </a:p>
      </dgm:t>
    </dgm:pt>
    <dgm:pt modelId="{438A9124-A004-4AF1-8FB8-515A8218BA30}" type="sibTrans" cxnId="{0C12E7B9-E0CC-4D06-A45F-D26B56BDE7EF}">
      <dgm:prSet/>
      <dgm:spPr/>
      <dgm:t>
        <a:bodyPr/>
        <a:lstStyle/>
        <a:p>
          <a:endParaRPr lang="pl-PL" sz="1400" b="1"/>
        </a:p>
      </dgm:t>
    </dgm:pt>
    <dgm:pt modelId="{1E8669AF-38D4-42B7-BA9E-2C388B6D2DF1}">
      <dgm:prSet phldrT="[Tekst]" custT="1"/>
      <dgm:spPr/>
      <dgm:t>
        <a:bodyPr/>
        <a:lstStyle/>
        <a:p>
          <a:r>
            <a:rPr lang="pl-PL" sz="1400" b="1" dirty="0" smtClean="0"/>
            <a:t>modyfikacją</a:t>
          </a:r>
          <a:endParaRPr lang="pl-PL" sz="1400" b="1" dirty="0"/>
        </a:p>
      </dgm:t>
    </dgm:pt>
    <dgm:pt modelId="{6712D26F-5550-4E83-AF47-FC654C442FF3}" type="parTrans" cxnId="{7C22BFAB-8103-410B-9ECB-602829FC8884}">
      <dgm:prSet/>
      <dgm:spPr/>
      <dgm:t>
        <a:bodyPr/>
        <a:lstStyle/>
        <a:p>
          <a:endParaRPr lang="pl-PL" sz="1400" b="1"/>
        </a:p>
      </dgm:t>
    </dgm:pt>
    <dgm:pt modelId="{BA5BE7BE-08B8-4620-9E02-BDF9D622F006}" type="sibTrans" cxnId="{7C22BFAB-8103-410B-9ECB-602829FC8884}">
      <dgm:prSet/>
      <dgm:spPr/>
      <dgm:t>
        <a:bodyPr/>
        <a:lstStyle/>
        <a:p>
          <a:endParaRPr lang="pl-PL" sz="1400" b="1"/>
        </a:p>
      </dgm:t>
    </dgm:pt>
    <dgm:pt modelId="{F5B949FF-1683-4708-8BB3-367022A937B4}">
      <dgm:prSet phldrT="[Tekst]" custT="1"/>
      <dgm:spPr/>
      <dgm:t>
        <a:bodyPr/>
        <a:lstStyle/>
        <a:p>
          <a:r>
            <a:rPr lang="pl-PL" sz="1400" b="1" dirty="0" smtClean="0"/>
            <a:t>bezprawną</a:t>
          </a:r>
          <a:br>
            <a:rPr lang="pl-PL" sz="1400" b="1" dirty="0" smtClean="0"/>
          </a:br>
          <a:r>
            <a:rPr lang="pl-PL" sz="1400" b="1" dirty="0" smtClean="0"/>
            <a:t>lekturą</a:t>
          </a:r>
          <a:endParaRPr lang="pl-PL" sz="1400" b="1" dirty="0"/>
        </a:p>
      </dgm:t>
    </dgm:pt>
    <dgm:pt modelId="{E2AE2163-B217-4901-B800-239190C02DCB}" type="parTrans" cxnId="{C711A1E0-B70B-408A-B7EF-EF7551612D42}">
      <dgm:prSet/>
      <dgm:spPr/>
      <dgm:t>
        <a:bodyPr/>
        <a:lstStyle/>
        <a:p>
          <a:endParaRPr lang="pl-PL" sz="1400" b="1"/>
        </a:p>
      </dgm:t>
    </dgm:pt>
    <dgm:pt modelId="{E347F8F6-C826-4D31-A96B-5549D46C3DBD}" type="sibTrans" cxnId="{C711A1E0-B70B-408A-B7EF-EF7551612D42}">
      <dgm:prSet/>
      <dgm:spPr/>
      <dgm:t>
        <a:bodyPr/>
        <a:lstStyle/>
        <a:p>
          <a:endParaRPr lang="pl-PL" sz="1400" b="1"/>
        </a:p>
      </dgm:t>
    </dgm:pt>
    <dgm:pt modelId="{4C58C188-0371-4858-A978-B1A0587AEB7F}">
      <dgm:prSet phldrT="[Tekst]" custT="1"/>
      <dgm:spPr/>
      <dgm:t>
        <a:bodyPr/>
        <a:lstStyle/>
        <a:p>
          <a:r>
            <a:rPr lang="pl-PL" sz="1400" b="1" dirty="0" smtClean="0"/>
            <a:t>kontrolą</a:t>
          </a:r>
          <a:endParaRPr lang="pl-PL" sz="1400" b="1" dirty="0"/>
        </a:p>
      </dgm:t>
    </dgm:pt>
    <dgm:pt modelId="{27630A23-4E15-4E46-A963-53A8FB01439E}" type="parTrans" cxnId="{1DE9128A-1C28-4904-894D-3230A519ACC7}">
      <dgm:prSet/>
      <dgm:spPr/>
      <dgm:t>
        <a:bodyPr/>
        <a:lstStyle/>
        <a:p>
          <a:endParaRPr lang="pl-PL" sz="1400" b="1"/>
        </a:p>
      </dgm:t>
    </dgm:pt>
    <dgm:pt modelId="{4C50A78A-5498-4E1A-A6A5-2DA565B2C301}" type="sibTrans" cxnId="{1DE9128A-1C28-4904-894D-3230A519ACC7}">
      <dgm:prSet/>
      <dgm:spPr/>
      <dgm:t>
        <a:bodyPr/>
        <a:lstStyle/>
        <a:p>
          <a:endParaRPr lang="pl-PL" sz="1400" b="1"/>
        </a:p>
      </dgm:t>
    </dgm:pt>
    <dgm:pt modelId="{B9AAF148-F39B-42E4-9654-EE3D331C76BB}">
      <dgm:prSet phldrT="[Tekst]" custT="1"/>
      <dgm:spPr/>
      <dgm:t>
        <a:bodyPr/>
        <a:lstStyle/>
        <a:p>
          <a:r>
            <a:rPr lang="pl-PL" sz="1400" b="1" dirty="0" smtClean="0"/>
            <a:t>rejestracją</a:t>
          </a:r>
          <a:endParaRPr lang="pl-PL" sz="1400" b="1" dirty="0"/>
        </a:p>
      </dgm:t>
    </dgm:pt>
    <dgm:pt modelId="{40C98771-6FDC-49DA-8562-48D6FFBBFCEF}" type="parTrans" cxnId="{D91067FD-40B3-4423-8A4B-24B2EBD4AB79}">
      <dgm:prSet/>
      <dgm:spPr/>
      <dgm:t>
        <a:bodyPr/>
        <a:lstStyle/>
        <a:p>
          <a:endParaRPr lang="pl-PL" sz="1400" b="1"/>
        </a:p>
      </dgm:t>
    </dgm:pt>
    <dgm:pt modelId="{471164C2-A4F0-4B4B-A3B7-9838AABAF431}" type="sibTrans" cxnId="{D91067FD-40B3-4423-8A4B-24B2EBD4AB79}">
      <dgm:prSet/>
      <dgm:spPr/>
      <dgm:t>
        <a:bodyPr/>
        <a:lstStyle/>
        <a:p>
          <a:endParaRPr lang="pl-PL" sz="1400" b="1"/>
        </a:p>
      </dgm:t>
    </dgm:pt>
    <dgm:pt modelId="{FB5E03D2-C25A-4B13-A11E-3DA4DCF197AF}">
      <dgm:prSet phldrT="[Tekst]" custT="1"/>
      <dgm:spPr/>
      <dgm:t>
        <a:bodyPr/>
        <a:lstStyle/>
        <a:p>
          <a:r>
            <a:rPr lang="pl-PL" sz="1400" b="1" dirty="0" smtClean="0"/>
            <a:t>zniszczeniem</a:t>
          </a:r>
          <a:endParaRPr lang="pl-PL" sz="1400" b="1" dirty="0"/>
        </a:p>
      </dgm:t>
    </dgm:pt>
    <dgm:pt modelId="{C7D0386C-1CBD-42CD-9A57-35050951BC40}" type="parTrans" cxnId="{3A79FC37-B439-46EF-8A42-5DB62CB8D263}">
      <dgm:prSet/>
      <dgm:spPr/>
      <dgm:t>
        <a:bodyPr/>
        <a:lstStyle/>
        <a:p>
          <a:endParaRPr lang="pl-PL" sz="1400" b="1"/>
        </a:p>
      </dgm:t>
    </dgm:pt>
    <dgm:pt modelId="{91FDC000-B623-449E-9C5B-7CC3343E1163}" type="sibTrans" cxnId="{3A79FC37-B439-46EF-8A42-5DB62CB8D263}">
      <dgm:prSet/>
      <dgm:spPr/>
      <dgm:t>
        <a:bodyPr/>
        <a:lstStyle/>
        <a:p>
          <a:endParaRPr lang="pl-PL" sz="1400" b="1"/>
        </a:p>
      </dgm:t>
    </dgm:pt>
    <dgm:pt modelId="{E9CBF7A1-C64F-4B90-AD3A-8594ED4746CE}">
      <dgm:prSet phldrT="[Tekst]" custT="1"/>
      <dgm:spPr/>
      <dgm:t>
        <a:bodyPr/>
        <a:lstStyle/>
        <a:p>
          <a:r>
            <a:rPr lang="pl-PL" sz="1400" b="1" dirty="0" smtClean="0"/>
            <a:t>zakłócaniem</a:t>
          </a:r>
          <a:endParaRPr lang="pl-PL" sz="1400" b="1" dirty="0"/>
        </a:p>
      </dgm:t>
    </dgm:pt>
    <dgm:pt modelId="{984F246E-8774-40A2-881A-A0C9B1465E6F}" type="parTrans" cxnId="{CE7D1237-70FA-4436-BF73-E6D4789B39FD}">
      <dgm:prSet/>
      <dgm:spPr/>
      <dgm:t>
        <a:bodyPr/>
        <a:lstStyle/>
        <a:p>
          <a:endParaRPr lang="pl-PL"/>
        </a:p>
      </dgm:t>
    </dgm:pt>
    <dgm:pt modelId="{863CEB82-CB3E-4298-AB0B-AF0682A9476A}" type="sibTrans" cxnId="{CE7D1237-70FA-4436-BF73-E6D4789B39FD}">
      <dgm:prSet/>
      <dgm:spPr/>
      <dgm:t>
        <a:bodyPr/>
        <a:lstStyle/>
        <a:p>
          <a:endParaRPr lang="pl-PL"/>
        </a:p>
      </dgm:t>
    </dgm:pt>
    <dgm:pt modelId="{79CB53D0-BBD2-4694-90CA-7606D061DB5D}" type="pres">
      <dgm:prSet presAssocID="{60383E38-CE38-426A-960D-7A5427B53F45}" presName="diagram" presStyleCnt="0">
        <dgm:presLayoutVars>
          <dgm:dir/>
          <dgm:resizeHandles val="exact"/>
        </dgm:presLayoutVars>
      </dgm:prSet>
      <dgm:spPr/>
      <dgm:t>
        <a:bodyPr/>
        <a:lstStyle/>
        <a:p>
          <a:endParaRPr lang="pl-PL"/>
        </a:p>
      </dgm:t>
    </dgm:pt>
    <dgm:pt modelId="{F2D0C389-81D2-4588-9CDF-A758F62AB932}" type="pres">
      <dgm:prSet presAssocID="{7F3DA59B-30C7-48B3-B26D-1EED01262FB4}" presName="node" presStyleLbl="node1" presStyleIdx="0" presStyleCnt="9" custScaleX="110955" custLinFactNeighborX="10011">
        <dgm:presLayoutVars>
          <dgm:bulletEnabled val="1"/>
        </dgm:presLayoutVars>
      </dgm:prSet>
      <dgm:spPr/>
      <dgm:t>
        <a:bodyPr/>
        <a:lstStyle/>
        <a:p>
          <a:endParaRPr lang="pl-PL"/>
        </a:p>
      </dgm:t>
    </dgm:pt>
    <dgm:pt modelId="{7712EC69-0479-4267-B6C0-B072FA828BCC}" type="pres">
      <dgm:prSet presAssocID="{F2774093-EDB2-4CA4-A2E0-C87E200408D5}" presName="sibTrans" presStyleCnt="0"/>
      <dgm:spPr/>
    </dgm:pt>
    <dgm:pt modelId="{B0F19053-2CA3-4587-BB8E-AB4B5D96D175}" type="pres">
      <dgm:prSet presAssocID="{F086D233-325B-4732-A485-DF3C35A86C53}" presName="node" presStyleLbl="node1" presStyleIdx="1" presStyleCnt="9" custScaleX="114636" custLinFactNeighborX="498">
        <dgm:presLayoutVars>
          <dgm:bulletEnabled val="1"/>
        </dgm:presLayoutVars>
      </dgm:prSet>
      <dgm:spPr/>
      <dgm:t>
        <a:bodyPr/>
        <a:lstStyle/>
        <a:p>
          <a:endParaRPr lang="pl-PL"/>
        </a:p>
      </dgm:t>
    </dgm:pt>
    <dgm:pt modelId="{057735DA-802E-40E6-9163-3656470688DC}" type="pres">
      <dgm:prSet presAssocID="{7FA27FCE-505F-4937-9A0E-B75FD40C7B7F}" presName="sibTrans" presStyleCnt="0"/>
      <dgm:spPr/>
    </dgm:pt>
    <dgm:pt modelId="{DE333C61-AA46-49BF-984C-F83042C3F98F}" type="pres">
      <dgm:prSet presAssocID="{E6F8D829-A38C-4AC4-9F36-6EE1E64E7E47}" presName="node" presStyleLbl="node1" presStyleIdx="2" presStyleCnt="9" custScaleX="93909" custLinFactNeighborX="-8310">
        <dgm:presLayoutVars>
          <dgm:bulletEnabled val="1"/>
        </dgm:presLayoutVars>
      </dgm:prSet>
      <dgm:spPr/>
      <dgm:t>
        <a:bodyPr/>
        <a:lstStyle/>
        <a:p>
          <a:endParaRPr lang="pl-PL"/>
        </a:p>
      </dgm:t>
    </dgm:pt>
    <dgm:pt modelId="{E98BC46D-5397-4623-ACDF-D06576C25149}" type="pres">
      <dgm:prSet presAssocID="{438A9124-A004-4AF1-8FB8-515A8218BA30}" presName="sibTrans" presStyleCnt="0"/>
      <dgm:spPr/>
    </dgm:pt>
    <dgm:pt modelId="{E5BB6905-BDA4-4FBC-B473-B8A282DDC950}" type="pres">
      <dgm:prSet presAssocID="{E9CBF7A1-C64F-4B90-AD3A-8594ED4746CE}" presName="node" presStyleLbl="node1" presStyleIdx="3" presStyleCnt="9">
        <dgm:presLayoutVars>
          <dgm:bulletEnabled val="1"/>
        </dgm:presLayoutVars>
      </dgm:prSet>
      <dgm:spPr/>
      <dgm:t>
        <a:bodyPr/>
        <a:lstStyle/>
        <a:p>
          <a:endParaRPr lang="pl-PL"/>
        </a:p>
      </dgm:t>
    </dgm:pt>
    <dgm:pt modelId="{D5E5B268-1F32-4CA3-BDCA-6657FA5C062A}" type="pres">
      <dgm:prSet presAssocID="{863CEB82-CB3E-4298-AB0B-AF0682A9476A}" presName="sibTrans" presStyleCnt="0"/>
      <dgm:spPr/>
    </dgm:pt>
    <dgm:pt modelId="{7B7180F2-B487-465E-8B93-4A544D002251}" type="pres">
      <dgm:prSet presAssocID="{1E8669AF-38D4-42B7-BA9E-2C388B6D2DF1}" presName="node" presStyleLbl="node1" presStyleIdx="4" presStyleCnt="9">
        <dgm:presLayoutVars>
          <dgm:bulletEnabled val="1"/>
        </dgm:presLayoutVars>
      </dgm:prSet>
      <dgm:spPr/>
      <dgm:t>
        <a:bodyPr/>
        <a:lstStyle/>
        <a:p>
          <a:endParaRPr lang="pl-PL"/>
        </a:p>
      </dgm:t>
    </dgm:pt>
    <dgm:pt modelId="{565CCD2C-166E-440B-953D-7413ACBCEEB6}" type="pres">
      <dgm:prSet presAssocID="{BA5BE7BE-08B8-4620-9E02-BDF9D622F006}" presName="sibTrans" presStyleCnt="0"/>
      <dgm:spPr/>
    </dgm:pt>
    <dgm:pt modelId="{86515480-7543-44EA-8404-06A0E2C80A7C}" type="pres">
      <dgm:prSet presAssocID="{F5B949FF-1683-4708-8BB3-367022A937B4}" presName="node" presStyleLbl="node1" presStyleIdx="5" presStyleCnt="9">
        <dgm:presLayoutVars>
          <dgm:bulletEnabled val="1"/>
        </dgm:presLayoutVars>
      </dgm:prSet>
      <dgm:spPr/>
      <dgm:t>
        <a:bodyPr/>
        <a:lstStyle/>
        <a:p>
          <a:endParaRPr lang="pl-PL"/>
        </a:p>
      </dgm:t>
    </dgm:pt>
    <dgm:pt modelId="{1D78544F-4F51-4DC3-ACCD-C305E3AD4B37}" type="pres">
      <dgm:prSet presAssocID="{E347F8F6-C826-4D31-A96B-5549D46C3DBD}" presName="sibTrans" presStyleCnt="0"/>
      <dgm:spPr/>
    </dgm:pt>
    <dgm:pt modelId="{C95A1E3B-CE5D-44F9-9F0A-420459F40702}" type="pres">
      <dgm:prSet presAssocID="{4C58C188-0371-4858-A978-B1A0587AEB7F}" presName="node" presStyleLbl="node1" presStyleIdx="6" presStyleCnt="9" custLinFactNeighborX="1554" custLinFactNeighborY="3000">
        <dgm:presLayoutVars>
          <dgm:bulletEnabled val="1"/>
        </dgm:presLayoutVars>
      </dgm:prSet>
      <dgm:spPr/>
      <dgm:t>
        <a:bodyPr/>
        <a:lstStyle/>
        <a:p>
          <a:endParaRPr lang="pl-PL"/>
        </a:p>
      </dgm:t>
    </dgm:pt>
    <dgm:pt modelId="{19B2F0CB-28DE-4D29-BA26-463742829FF3}" type="pres">
      <dgm:prSet presAssocID="{4C50A78A-5498-4E1A-A6A5-2DA565B2C301}" presName="sibTrans" presStyleCnt="0"/>
      <dgm:spPr/>
    </dgm:pt>
    <dgm:pt modelId="{5E68919E-441E-4E3F-BE47-39FAF3E9CA33}" type="pres">
      <dgm:prSet presAssocID="{B9AAF148-F39B-42E4-9654-EE3D331C76BB}" presName="node" presStyleLbl="node1" presStyleIdx="7" presStyleCnt="9">
        <dgm:presLayoutVars>
          <dgm:bulletEnabled val="1"/>
        </dgm:presLayoutVars>
      </dgm:prSet>
      <dgm:spPr/>
      <dgm:t>
        <a:bodyPr/>
        <a:lstStyle/>
        <a:p>
          <a:endParaRPr lang="pl-PL"/>
        </a:p>
      </dgm:t>
    </dgm:pt>
    <dgm:pt modelId="{B5C3CE42-564F-4002-A092-3265122ADF25}" type="pres">
      <dgm:prSet presAssocID="{471164C2-A4F0-4B4B-A3B7-9838AABAF431}" presName="sibTrans" presStyleCnt="0"/>
      <dgm:spPr/>
    </dgm:pt>
    <dgm:pt modelId="{E5106978-47DD-4503-8631-634CE5157F23}" type="pres">
      <dgm:prSet presAssocID="{FB5E03D2-C25A-4B13-A11E-3DA4DCF197AF}" presName="node" presStyleLbl="node1" presStyleIdx="8" presStyleCnt="9">
        <dgm:presLayoutVars>
          <dgm:bulletEnabled val="1"/>
        </dgm:presLayoutVars>
      </dgm:prSet>
      <dgm:spPr/>
      <dgm:t>
        <a:bodyPr/>
        <a:lstStyle/>
        <a:p>
          <a:endParaRPr lang="pl-PL"/>
        </a:p>
      </dgm:t>
    </dgm:pt>
  </dgm:ptLst>
  <dgm:cxnLst>
    <dgm:cxn modelId="{D91067FD-40B3-4423-8A4B-24B2EBD4AB79}" srcId="{60383E38-CE38-426A-960D-7A5427B53F45}" destId="{B9AAF148-F39B-42E4-9654-EE3D331C76BB}" srcOrd="7" destOrd="0" parTransId="{40C98771-6FDC-49DA-8562-48D6FFBBFCEF}" sibTransId="{471164C2-A4F0-4B4B-A3B7-9838AABAF431}"/>
    <dgm:cxn modelId="{CE7D1237-70FA-4436-BF73-E6D4789B39FD}" srcId="{60383E38-CE38-426A-960D-7A5427B53F45}" destId="{E9CBF7A1-C64F-4B90-AD3A-8594ED4746CE}" srcOrd="3" destOrd="0" parTransId="{984F246E-8774-40A2-881A-A0C9B1465E6F}" sibTransId="{863CEB82-CB3E-4298-AB0B-AF0682A9476A}"/>
    <dgm:cxn modelId="{6BC10201-E2A9-42BB-9FB7-0F15008F8FF0}" type="presOf" srcId="{60383E38-CE38-426A-960D-7A5427B53F45}" destId="{79CB53D0-BBD2-4694-90CA-7606D061DB5D}" srcOrd="0" destOrd="0" presId="urn:microsoft.com/office/officeart/2005/8/layout/default"/>
    <dgm:cxn modelId="{7C22BFAB-8103-410B-9ECB-602829FC8884}" srcId="{60383E38-CE38-426A-960D-7A5427B53F45}" destId="{1E8669AF-38D4-42B7-BA9E-2C388B6D2DF1}" srcOrd="4" destOrd="0" parTransId="{6712D26F-5550-4E83-AF47-FC654C442FF3}" sibTransId="{BA5BE7BE-08B8-4620-9E02-BDF9D622F006}"/>
    <dgm:cxn modelId="{572C43B8-0AD9-4D8F-9ABF-A54F0375F62B}" type="presOf" srcId="{F086D233-325B-4732-A485-DF3C35A86C53}" destId="{B0F19053-2CA3-4587-BB8E-AB4B5D96D175}" srcOrd="0" destOrd="0" presId="urn:microsoft.com/office/officeart/2005/8/layout/default"/>
    <dgm:cxn modelId="{00B68DC8-235D-44FA-85BF-B1007585742F}" type="presOf" srcId="{1E8669AF-38D4-42B7-BA9E-2C388B6D2DF1}" destId="{7B7180F2-B487-465E-8B93-4A544D002251}" srcOrd="0" destOrd="0" presId="urn:microsoft.com/office/officeart/2005/8/layout/default"/>
    <dgm:cxn modelId="{D5BE3618-27A7-4074-A3C6-10908D4F99F5}" srcId="{60383E38-CE38-426A-960D-7A5427B53F45}" destId="{7F3DA59B-30C7-48B3-B26D-1EED01262FB4}" srcOrd="0" destOrd="0" parTransId="{C0B16C6D-B961-4D17-9226-1D6C1A5926D2}" sibTransId="{F2774093-EDB2-4CA4-A2E0-C87E200408D5}"/>
    <dgm:cxn modelId="{1DE9128A-1C28-4904-894D-3230A519ACC7}" srcId="{60383E38-CE38-426A-960D-7A5427B53F45}" destId="{4C58C188-0371-4858-A978-B1A0587AEB7F}" srcOrd="6" destOrd="0" parTransId="{27630A23-4E15-4E46-A963-53A8FB01439E}" sibTransId="{4C50A78A-5498-4E1A-A6A5-2DA565B2C301}"/>
    <dgm:cxn modelId="{8DFC15E6-DD55-4AE3-B0C0-7BB0FCFD98E4}" type="presOf" srcId="{E9CBF7A1-C64F-4B90-AD3A-8594ED4746CE}" destId="{E5BB6905-BDA4-4FBC-B473-B8A282DDC950}" srcOrd="0" destOrd="0" presId="urn:microsoft.com/office/officeart/2005/8/layout/default"/>
    <dgm:cxn modelId="{0C12E7B9-E0CC-4D06-A45F-D26B56BDE7EF}" srcId="{60383E38-CE38-426A-960D-7A5427B53F45}" destId="{E6F8D829-A38C-4AC4-9F36-6EE1E64E7E47}" srcOrd="2" destOrd="0" parTransId="{6642021E-48E6-4765-A4A3-411D4F1F00D5}" sibTransId="{438A9124-A004-4AF1-8FB8-515A8218BA30}"/>
    <dgm:cxn modelId="{01617BB9-80F5-447D-A093-544859A84101}" type="presOf" srcId="{7F3DA59B-30C7-48B3-B26D-1EED01262FB4}" destId="{F2D0C389-81D2-4588-9CDF-A758F62AB932}" srcOrd="0" destOrd="0" presId="urn:microsoft.com/office/officeart/2005/8/layout/default"/>
    <dgm:cxn modelId="{31911BFB-EB98-4331-A696-0E062DAE18B1}" type="presOf" srcId="{E6F8D829-A38C-4AC4-9F36-6EE1E64E7E47}" destId="{DE333C61-AA46-49BF-984C-F83042C3F98F}" srcOrd="0" destOrd="0" presId="urn:microsoft.com/office/officeart/2005/8/layout/default"/>
    <dgm:cxn modelId="{F1639119-21E1-4F2E-9961-66FB8605561B}" srcId="{60383E38-CE38-426A-960D-7A5427B53F45}" destId="{F086D233-325B-4732-A485-DF3C35A86C53}" srcOrd="1" destOrd="0" parTransId="{315F7D38-7C55-4723-A76A-2C1D0649BD14}" sibTransId="{7FA27FCE-505F-4937-9A0E-B75FD40C7B7F}"/>
    <dgm:cxn modelId="{EB71B24A-2B78-4F21-B34F-0FCAF7C6602B}" type="presOf" srcId="{4C58C188-0371-4858-A978-B1A0587AEB7F}" destId="{C95A1E3B-CE5D-44F9-9F0A-420459F40702}" srcOrd="0" destOrd="0" presId="urn:microsoft.com/office/officeart/2005/8/layout/default"/>
    <dgm:cxn modelId="{3A79FC37-B439-46EF-8A42-5DB62CB8D263}" srcId="{60383E38-CE38-426A-960D-7A5427B53F45}" destId="{FB5E03D2-C25A-4B13-A11E-3DA4DCF197AF}" srcOrd="8" destOrd="0" parTransId="{C7D0386C-1CBD-42CD-9A57-35050951BC40}" sibTransId="{91FDC000-B623-449E-9C5B-7CC3343E1163}"/>
    <dgm:cxn modelId="{4F3215EB-3C68-476D-BD89-64BA0C802ED9}" type="presOf" srcId="{B9AAF148-F39B-42E4-9654-EE3D331C76BB}" destId="{5E68919E-441E-4E3F-BE47-39FAF3E9CA33}" srcOrd="0" destOrd="0" presId="urn:microsoft.com/office/officeart/2005/8/layout/default"/>
    <dgm:cxn modelId="{2A4B3A31-0928-40B5-B399-E0E6EE96A010}" type="presOf" srcId="{F5B949FF-1683-4708-8BB3-367022A937B4}" destId="{86515480-7543-44EA-8404-06A0E2C80A7C}" srcOrd="0" destOrd="0" presId="urn:microsoft.com/office/officeart/2005/8/layout/default"/>
    <dgm:cxn modelId="{B1671F74-76C2-4939-96FA-0F7799B3E118}" type="presOf" srcId="{FB5E03D2-C25A-4B13-A11E-3DA4DCF197AF}" destId="{E5106978-47DD-4503-8631-634CE5157F23}" srcOrd="0" destOrd="0" presId="urn:microsoft.com/office/officeart/2005/8/layout/default"/>
    <dgm:cxn modelId="{C711A1E0-B70B-408A-B7EF-EF7551612D42}" srcId="{60383E38-CE38-426A-960D-7A5427B53F45}" destId="{F5B949FF-1683-4708-8BB3-367022A937B4}" srcOrd="5" destOrd="0" parTransId="{E2AE2163-B217-4901-B800-239190C02DCB}" sibTransId="{E347F8F6-C826-4D31-A96B-5549D46C3DBD}"/>
    <dgm:cxn modelId="{E9C2238D-E2F7-47D6-BBCB-4922AE7220A8}" type="presParOf" srcId="{79CB53D0-BBD2-4694-90CA-7606D061DB5D}" destId="{F2D0C389-81D2-4588-9CDF-A758F62AB932}" srcOrd="0" destOrd="0" presId="urn:microsoft.com/office/officeart/2005/8/layout/default"/>
    <dgm:cxn modelId="{EAADDF1D-546B-4BB1-92F8-B95D1D5537AB}" type="presParOf" srcId="{79CB53D0-BBD2-4694-90CA-7606D061DB5D}" destId="{7712EC69-0479-4267-B6C0-B072FA828BCC}" srcOrd="1" destOrd="0" presId="urn:microsoft.com/office/officeart/2005/8/layout/default"/>
    <dgm:cxn modelId="{AF89006E-6B91-4017-929A-EBCBC70244FA}" type="presParOf" srcId="{79CB53D0-BBD2-4694-90CA-7606D061DB5D}" destId="{B0F19053-2CA3-4587-BB8E-AB4B5D96D175}" srcOrd="2" destOrd="0" presId="urn:microsoft.com/office/officeart/2005/8/layout/default"/>
    <dgm:cxn modelId="{A5C8AD20-48A9-417C-AAAA-0E4CBE530D11}" type="presParOf" srcId="{79CB53D0-BBD2-4694-90CA-7606D061DB5D}" destId="{057735DA-802E-40E6-9163-3656470688DC}" srcOrd="3" destOrd="0" presId="urn:microsoft.com/office/officeart/2005/8/layout/default"/>
    <dgm:cxn modelId="{84A0DAE8-A469-4075-8BD5-F618AF4114F1}" type="presParOf" srcId="{79CB53D0-BBD2-4694-90CA-7606D061DB5D}" destId="{DE333C61-AA46-49BF-984C-F83042C3F98F}" srcOrd="4" destOrd="0" presId="urn:microsoft.com/office/officeart/2005/8/layout/default"/>
    <dgm:cxn modelId="{21CA4015-BDB9-49BA-AF4D-225C454F9744}" type="presParOf" srcId="{79CB53D0-BBD2-4694-90CA-7606D061DB5D}" destId="{E98BC46D-5397-4623-ACDF-D06576C25149}" srcOrd="5" destOrd="0" presId="urn:microsoft.com/office/officeart/2005/8/layout/default"/>
    <dgm:cxn modelId="{5CE1A4D3-70A3-4055-A259-095FD551589A}" type="presParOf" srcId="{79CB53D0-BBD2-4694-90CA-7606D061DB5D}" destId="{E5BB6905-BDA4-4FBC-B473-B8A282DDC950}" srcOrd="6" destOrd="0" presId="urn:microsoft.com/office/officeart/2005/8/layout/default"/>
    <dgm:cxn modelId="{806233C2-A9BD-4056-8E94-8E159B36FD53}" type="presParOf" srcId="{79CB53D0-BBD2-4694-90CA-7606D061DB5D}" destId="{D5E5B268-1F32-4CA3-BDCA-6657FA5C062A}" srcOrd="7" destOrd="0" presId="urn:microsoft.com/office/officeart/2005/8/layout/default"/>
    <dgm:cxn modelId="{8B14FC53-5D29-4458-9E11-CD307EC3BFB4}" type="presParOf" srcId="{79CB53D0-BBD2-4694-90CA-7606D061DB5D}" destId="{7B7180F2-B487-465E-8B93-4A544D002251}" srcOrd="8" destOrd="0" presId="urn:microsoft.com/office/officeart/2005/8/layout/default"/>
    <dgm:cxn modelId="{48A831D5-73B2-4E0B-A2E0-6036E6CC0516}" type="presParOf" srcId="{79CB53D0-BBD2-4694-90CA-7606D061DB5D}" destId="{565CCD2C-166E-440B-953D-7413ACBCEEB6}" srcOrd="9" destOrd="0" presId="urn:microsoft.com/office/officeart/2005/8/layout/default"/>
    <dgm:cxn modelId="{FC8E5A0F-D42C-42BC-99AC-6706F5F8573A}" type="presParOf" srcId="{79CB53D0-BBD2-4694-90CA-7606D061DB5D}" destId="{86515480-7543-44EA-8404-06A0E2C80A7C}" srcOrd="10" destOrd="0" presId="urn:microsoft.com/office/officeart/2005/8/layout/default"/>
    <dgm:cxn modelId="{8F10DDB7-15CA-4804-8505-ADC728208D92}" type="presParOf" srcId="{79CB53D0-BBD2-4694-90CA-7606D061DB5D}" destId="{1D78544F-4F51-4DC3-ACCD-C305E3AD4B37}" srcOrd="11" destOrd="0" presId="urn:microsoft.com/office/officeart/2005/8/layout/default"/>
    <dgm:cxn modelId="{40B0915A-A3CD-4B25-8CCB-B80F9669CE7A}" type="presParOf" srcId="{79CB53D0-BBD2-4694-90CA-7606D061DB5D}" destId="{C95A1E3B-CE5D-44F9-9F0A-420459F40702}" srcOrd="12" destOrd="0" presId="urn:microsoft.com/office/officeart/2005/8/layout/default"/>
    <dgm:cxn modelId="{9D6DC1F7-FF39-4869-B7E5-F36E6FAE385A}" type="presParOf" srcId="{79CB53D0-BBD2-4694-90CA-7606D061DB5D}" destId="{19B2F0CB-28DE-4D29-BA26-463742829FF3}" srcOrd="13" destOrd="0" presId="urn:microsoft.com/office/officeart/2005/8/layout/default"/>
    <dgm:cxn modelId="{88491466-3D53-411D-B6B4-3A43BB692803}" type="presParOf" srcId="{79CB53D0-BBD2-4694-90CA-7606D061DB5D}" destId="{5E68919E-441E-4E3F-BE47-39FAF3E9CA33}" srcOrd="14" destOrd="0" presId="urn:microsoft.com/office/officeart/2005/8/layout/default"/>
    <dgm:cxn modelId="{428F0735-FE19-442C-BC43-77E691B306F9}" type="presParOf" srcId="{79CB53D0-BBD2-4694-90CA-7606D061DB5D}" destId="{B5C3CE42-564F-4002-A092-3265122ADF25}" srcOrd="15" destOrd="0" presId="urn:microsoft.com/office/officeart/2005/8/layout/default"/>
    <dgm:cxn modelId="{2039E505-ABF1-4CE0-A523-B8EABAC141EC}" type="presParOf" srcId="{79CB53D0-BBD2-4694-90CA-7606D061DB5D}" destId="{E5106978-47DD-4503-8631-634CE5157F23}" srcOrd="1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C2896D-0EB6-4CAF-BF52-F710D8D4492E}" type="doc">
      <dgm:prSet loTypeId="urn:microsoft.com/office/officeart/2005/8/layout/vList2" loCatId="list" qsTypeId="urn:microsoft.com/office/officeart/2005/8/quickstyle/simple5" qsCatId="simple" csTypeId="urn:microsoft.com/office/officeart/2005/8/colors/accent0_1" csCatId="mainScheme" phldr="1"/>
      <dgm:spPr/>
      <dgm:t>
        <a:bodyPr/>
        <a:lstStyle/>
        <a:p>
          <a:endParaRPr lang="pl-PL"/>
        </a:p>
      </dgm:t>
    </dgm:pt>
    <dgm:pt modelId="{A507B205-E8CB-431C-BC8D-107471B7BEF1}">
      <dgm:prSet phldrT="[Tekst]" custT="1"/>
      <dgm:spPr/>
      <dgm:t>
        <a:bodyPr/>
        <a:lstStyle/>
        <a:p>
          <a:r>
            <a:rPr lang="pl-PL" sz="1800" b="1" dirty="0" smtClean="0">
              <a:solidFill>
                <a:schemeClr val="tx1"/>
              </a:solidFill>
            </a:rPr>
            <a:t>uczciwość</a:t>
          </a:r>
          <a:endParaRPr lang="pl-PL" sz="1800" dirty="0">
            <a:solidFill>
              <a:schemeClr val="tx1"/>
            </a:solidFill>
          </a:endParaRPr>
        </a:p>
      </dgm:t>
    </dgm:pt>
    <dgm:pt modelId="{FE7E82A4-D5EA-41A8-87E7-85FAEFBA122D}" type="parTrans" cxnId="{2A8DE8DA-4B89-413E-B9AD-70F0F34B01BE}">
      <dgm:prSet/>
      <dgm:spPr/>
      <dgm:t>
        <a:bodyPr/>
        <a:lstStyle/>
        <a:p>
          <a:endParaRPr lang="pl-PL" sz="1200">
            <a:solidFill>
              <a:schemeClr val="bg1"/>
            </a:solidFill>
          </a:endParaRPr>
        </a:p>
      </dgm:t>
    </dgm:pt>
    <dgm:pt modelId="{CC21A3E6-A6E2-46DE-9462-CB13E8B8C3A7}" type="sibTrans" cxnId="{2A8DE8DA-4B89-413E-B9AD-70F0F34B01BE}">
      <dgm:prSet/>
      <dgm:spPr/>
      <dgm:t>
        <a:bodyPr/>
        <a:lstStyle/>
        <a:p>
          <a:endParaRPr lang="pl-PL" sz="1200">
            <a:solidFill>
              <a:schemeClr val="bg1"/>
            </a:solidFill>
          </a:endParaRPr>
        </a:p>
      </dgm:t>
    </dgm:pt>
    <dgm:pt modelId="{18A40FD4-BD43-4B9F-B38C-63FBBFB36F86}">
      <dgm:prSet phldrT="[Tekst]" custT="1"/>
      <dgm:spPr/>
      <dgm:t>
        <a:bodyPr/>
        <a:lstStyle/>
        <a:p>
          <a:r>
            <a:rPr lang="pl-PL" sz="1400" b="1" dirty="0" smtClean="0">
              <a:solidFill>
                <a:schemeClr val="bg1"/>
              </a:solidFill>
            </a:rPr>
            <a:t>co oznacza ochronę przed niewłaściwą modyfikacją informacji lub zniszczeniem i obejmuje zapewnienie  niepowielania informacji  oraz autentyczność</a:t>
          </a:r>
          <a:endParaRPr lang="pl-PL" sz="1400" dirty="0">
            <a:solidFill>
              <a:schemeClr val="bg1"/>
            </a:solidFill>
          </a:endParaRPr>
        </a:p>
      </dgm:t>
    </dgm:pt>
    <dgm:pt modelId="{018E3E59-EA77-4376-8B79-57D5737DE7FD}" type="parTrans" cxnId="{BC81AB0B-DD96-4B1F-8C0F-957AAD934C4C}">
      <dgm:prSet/>
      <dgm:spPr/>
      <dgm:t>
        <a:bodyPr/>
        <a:lstStyle/>
        <a:p>
          <a:endParaRPr lang="pl-PL" sz="1200">
            <a:solidFill>
              <a:schemeClr val="bg1"/>
            </a:solidFill>
          </a:endParaRPr>
        </a:p>
      </dgm:t>
    </dgm:pt>
    <dgm:pt modelId="{191725E9-D017-4526-9042-FF553D8B5F50}" type="sibTrans" cxnId="{BC81AB0B-DD96-4B1F-8C0F-957AAD934C4C}">
      <dgm:prSet/>
      <dgm:spPr/>
      <dgm:t>
        <a:bodyPr/>
        <a:lstStyle/>
        <a:p>
          <a:endParaRPr lang="pl-PL" sz="1200">
            <a:solidFill>
              <a:schemeClr val="bg1"/>
            </a:solidFill>
          </a:endParaRPr>
        </a:p>
      </dgm:t>
    </dgm:pt>
    <dgm:pt modelId="{F0A03AE8-ED8F-4809-80C6-79A38753729F}">
      <dgm:prSet phldrT="[Tekst]" custT="1"/>
      <dgm:spPr/>
      <dgm:t>
        <a:bodyPr/>
        <a:lstStyle/>
        <a:p>
          <a:r>
            <a:rPr lang="pl-PL" sz="1800" b="1" dirty="0" smtClean="0">
              <a:solidFill>
                <a:schemeClr val="tx1"/>
              </a:solidFill>
            </a:rPr>
            <a:t>poufność</a:t>
          </a:r>
          <a:endParaRPr lang="pl-PL" sz="1800" dirty="0">
            <a:solidFill>
              <a:schemeClr val="tx1"/>
            </a:solidFill>
          </a:endParaRPr>
        </a:p>
      </dgm:t>
    </dgm:pt>
    <dgm:pt modelId="{7D75CA5D-66E8-4481-810C-AA926EDCD6F3}" type="parTrans" cxnId="{3ECE9386-C408-4070-861A-860A4A59DD89}">
      <dgm:prSet/>
      <dgm:spPr/>
      <dgm:t>
        <a:bodyPr/>
        <a:lstStyle/>
        <a:p>
          <a:endParaRPr lang="pl-PL" sz="1200">
            <a:solidFill>
              <a:schemeClr val="bg1"/>
            </a:solidFill>
          </a:endParaRPr>
        </a:p>
      </dgm:t>
    </dgm:pt>
    <dgm:pt modelId="{9FFF2C04-1A03-48E9-8EA9-7CF243234E78}" type="sibTrans" cxnId="{3ECE9386-C408-4070-861A-860A4A59DD89}">
      <dgm:prSet/>
      <dgm:spPr/>
      <dgm:t>
        <a:bodyPr/>
        <a:lstStyle/>
        <a:p>
          <a:endParaRPr lang="pl-PL" sz="1200">
            <a:solidFill>
              <a:schemeClr val="bg1"/>
            </a:solidFill>
          </a:endParaRPr>
        </a:p>
      </dgm:t>
    </dgm:pt>
    <dgm:pt modelId="{FC0CB40E-B6A3-4580-A2AD-94B4008F8B24}">
      <dgm:prSet phldrT="[Tekst]" custT="1"/>
      <dgm:spPr/>
      <dgm:t>
        <a:bodyPr/>
        <a:lstStyle/>
        <a:p>
          <a:r>
            <a:rPr lang="pl-PL" sz="1400" b="1" dirty="0" smtClean="0">
              <a:solidFill>
                <a:schemeClr val="bg1"/>
              </a:solidFill>
            </a:rPr>
            <a:t>co oznacza utrzymanie dopuszczonych ograniczeń dostępu i ujawniania informacji, w ​​tym środków dotyczących ochrony prywatności  informacji zastrzeżonych</a:t>
          </a:r>
          <a:endParaRPr lang="pl-PL" sz="1400" dirty="0">
            <a:solidFill>
              <a:schemeClr val="bg1"/>
            </a:solidFill>
          </a:endParaRPr>
        </a:p>
      </dgm:t>
    </dgm:pt>
    <dgm:pt modelId="{C194D21D-3926-418E-8380-98CB1D79803B}" type="parTrans" cxnId="{44483E19-B6EF-4BC7-8D9D-46C223410948}">
      <dgm:prSet/>
      <dgm:spPr/>
      <dgm:t>
        <a:bodyPr/>
        <a:lstStyle/>
        <a:p>
          <a:endParaRPr lang="pl-PL" sz="1200">
            <a:solidFill>
              <a:schemeClr val="bg1"/>
            </a:solidFill>
          </a:endParaRPr>
        </a:p>
      </dgm:t>
    </dgm:pt>
    <dgm:pt modelId="{C67457F7-97EE-44B4-9897-E7181BD09508}" type="sibTrans" cxnId="{44483E19-B6EF-4BC7-8D9D-46C223410948}">
      <dgm:prSet/>
      <dgm:spPr/>
      <dgm:t>
        <a:bodyPr/>
        <a:lstStyle/>
        <a:p>
          <a:endParaRPr lang="pl-PL" sz="1200">
            <a:solidFill>
              <a:schemeClr val="bg1"/>
            </a:solidFill>
          </a:endParaRPr>
        </a:p>
      </dgm:t>
    </dgm:pt>
    <dgm:pt modelId="{F9A764F5-CBB8-458C-9176-85D3C5BADE05}">
      <dgm:prSet phldrT="[Tekst]" custT="1"/>
      <dgm:spPr/>
      <dgm:t>
        <a:bodyPr/>
        <a:lstStyle/>
        <a:p>
          <a:r>
            <a:rPr lang="pl-PL" sz="1400" b="1" dirty="0" smtClean="0">
              <a:solidFill>
                <a:schemeClr val="bg1"/>
              </a:solidFill>
            </a:rPr>
            <a:t>co oznacza zapewnienie terminowego i niezawodnego dostępu do  korzystania z informacji</a:t>
          </a:r>
          <a:endParaRPr lang="pl-PL" sz="1400" dirty="0">
            <a:solidFill>
              <a:schemeClr val="bg1"/>
            </a:solidFill>
          </a:endParaRPr>
        </a:p>
      </dgm:t>
    </dgm:pt>
    <dgm:pt modelId="{FC72512A-55AC-44BC-BB6A-E286A4737BB5}" type="parTrans" cxnId="{4685A93A-310C-4E89-A531-1AF28A382768}">
      <dgm:prSet/>
      <dgm:spPr/>
      <dgm:t>
        <a:bodyPr/>
        <a:lstStyle/>
        <a:p>
          <a:endParaRPr lang="pl-PL" sz="1200">
            <a:solidFill>
              <a:schemeClr val="bg1"/>
            </a:solidFill>
          </a:endParaRPr>
        </a:p>
      </dgm:t>
    </dgm:pt>
    <dgm:pt modelId="{3CD23E79-CC07-443E-B1EC-59FD3DB700EB}" type="sibTrans" cxnId="{4685A93A-310C-4E89-A531-1AF28A382768}">
      <dgm:prSet/>
      <dgm:spPr/>
      <dgm:t>
        <a:bodyPr/>
        <a:lstStyle/>
        <a:p>
          <a:endParaRPr lang="pl-PL" sz="1200">
            <a:solidFill>
              <a:schemeClr val="bg1"/>
            </a:solidFill>
          </a:endParaRPr>
        </a:p>
      </dgm:t>
    </dgm:pt>
    <dgm:pt modelId="{EB793892-24D5-48FC-992F-197396BF401C}">
      <dgm:prSet phldrT="[Tekst]" custT="1"/>
      <dgm:spPr/>
      <dgm:t>
        <a:bodyPr/>
        <a:lstStyle/>
        <a:p>
          <a:r>
            <a:rPr lang="pl-PL" sz="1800" b="1" smtClean="0">
              <a:solidFill>
                <a:schemeClr val="tx1"/>
              </a:solidFill>
            </a:rPr>
            <a:t>dostępność</a:t>
          </a:r>
          <a:endParaRPr lang="pl-PL" sz="1800" dirty="0">
            <a:solidFill>
              <a:schemeClr val="tx1"/>
            </a:solidFill>
          </a:endParaRPr>
        </a:p>
      </dgm:t>
    </dgm:pt>
    <dgm:pt modelId="{6A446F95-89EC-4CEC-854E-84EFBB721C82}" type="parTrans" cxnId="{777D43C1-B35E-4218-8305-1652DDF27497}">
      <dgm:prSet/>
      <dgm:spPr/>
      <dgm:t>
        <a:bodyPr/>
        <a:lstStyle/>
        <a:p>
          <a:endParaRPr lang="pl-PL" sz="1200">
            <a:solidFill>
              <a:schemeClr val="bg1"/>
            </a:solidFill>
          </a:endParaRPr>
        </a:p>
      </dgm:t>
    </dgm:pt>
    <dgm:pt modelId="{6357457C-68C4-4D01-A16B-FB9FC19F003C}" type="sibTrans" cxnId="{777D43C1-B35E-4218-8305-1652DDF27497}">
      <dgm:prSet/>
      <dgm:spPr/>
      <dgm:t>
        <a:bodyPr/>
        <a:lstStyle/>
        <a:p>
          <a:endParaRPr lang="pl-PL" sz="1200">
            <a:solidFill>
              <a:schemeClr val="bg1"/>
            </a:solidFill>
          </a:endParaRPr>
        </a:p>
      </dgm:t>
    </dgm:pt>
    <dgm:pt modelId="{99DDA134-FEE1-42D4-83BC-CA0C589D0495}" type="pres">
      <dgm:prSet presAssocID="{0CC2896D-0EB6-4CAF-BF52-F710D8D4492E}" presName="linear" presStyleCnt="0">
        <dgm:presLayoutVars>
          <dgm:animLvl val="lvl"/>
          <dgm:resizeHandles val="exact"/>
        </dgm:presLayoutVars>
      </dgm:prSet>
      <dgm:spPr/>
      <dgm:t>
        <a:bodyPr/>
        <a:lstStyle/>
        <a:p>
          <a:endParaRPr lang="pl-PL"/>
        </a:p>
      </dgm:t>
    </dgm:pt>
    <dgm:pt modelId="{D02DB02B-6366-433C-9057-01EB86C2C22B}" type="pres">
      <dgm:prSet presAssocID="{A507B205-E8CB-431C-BC8D-107471B7BEF1}" presName="parentText" presStyleLbl="node1" presStyleIdx="0" presStyleCnt="3" custScaleY="27956" custLinFactNeighborX="2439" custLinFactNeighborY="-2215">
        <dgm:presLayoutVars>
          <dgm:chMax val="0"/>
          <dgm:bulletEnabled val="1"/>
        </dgm:presLayoutVars>
      </dgm:prSet>
      <dgm:spPr/>
      <dgm:t>
        <a:bodyPr/>
        <a:lstStyle/>
        <a:p>
          <a:endParaRPr lang="pl-PL"/>
        </a:p>
      </dgm:t>
    </dgm:pt>
    <dgm:pt modelId="{F8DA43A7-AE9E-4F5C-8A89-128EBCA0CCC2}" type="pres">
      <dgm:prSet presAssocID="{A507B205-E8CB-431C-BC8D-107471B7BEF1}" presName="childText" presStyleLbl="revTx" presStyleIdx="0" presStyleCnt="3">
        <dgm:presLayoutVars>
          <dgm:bulletEnabled val="1"/>
        </dgm:presLayoutVars>
      </dgm:prSet>
      <dgm:spPr/>
      <dgm:t>
        <a:bodyPr/>
        <a:lstStyle/>
        <a:p>
          <a:endParaRPr lang="pl-PL"/>
        </a:p>
      </dgm:t>
    </dgm:pt>
    <dgm:pt modelId="{E3724D7C-D1EF-40C0-9DBE-041733F420C2}" type="pres">
      <dgm:prSet presAssocID="{F0A03AE8-ED8F-4809-80C6-79A38753729F}" presName="parentText" presStyleLbl="node1" presStyleIdx="1" presStyleCnt="3" custScaleY="29505">
        <dgm:presLayoutVars>
          <dgm:chMax val="0"/>
          <dgm:bulletEnabled val="1"/>
        </dgm:presLayoutVars>
      </dgm:prSet>
      <dgm:spPr/>
      <dgm:t>
        <a:bodyPr/>
        <a:lstStyle/>
        <a:p>
          <a:endParaRPr lang="pl-PL"/>
        </a:p>
      </dgm:t>
    </dgm:pt>
    <dgm:pt modelId="{D87E1B9F-9A04-4E15-B8C3-C6C320FEF66A}" type="pres">
      <dgm:prSet presAssocID="{F0A03AE8-ED8F-4809-80C6-79A38753729F}" presName="childText" presStyleLbl="revTx" presStyleIdx="1" presStyleCnt="3">
        <dgm:presLayoutVars>
          <dgm:bulletEnabled val="1"/>
        </dgm:presLayoutVars>
      </dgm:prSet>
      <dgm:spPr/>
      <dgm:t>
        <a:bodyPr/>
        <a:lstStyle/>
        <a:p>
          <a:endParaRPr lang="pl-PL"/>
        </a:p>
      </dgm:t>
    </dgm:pt>
    <dgm:pt modelId="{07FEAF0F-ED86-486F-B608-9019F728B780}" type="pres">
      <dgm:prSet presAssocID="{EB793892-24D5-48FC-992F-197396BF401C}" presName="parentText" presStyleLbl="node1" presStyleIdx="2" presStyleCnt="3" custScaleY="34247">
        <dgm:presLayoutVars>
          <dgm:chMax val="0"/>
          <dgm:bulletEnabled val="1"/>
        </dgm:presLayoutVars>
      </dgm:prSet>
      <dgm:spPr/>
      <dgm:t>
        <a:bodyPr/>
        <a:lstStyle/>
        <a:p>
          <a:endParaRPr lang="pl-PL"/>
        </a:p>
      </dgm:t>
    </dgm:pt>
    <dgm:pt modelId="{5BA7240A-D7F6-4B60-A8F5-1990E33B1E0B}" type="pres">
      <dgm:prSet presAssocID="{EB793892-24D5-48FC-992F-197396BF401C}" presName="childText" presStyleLbl="revTx" presStyleIdx="2" presStyleCnt="3">
        <dgm:presLayoutVars>
          <dgm:bulletEnabled val="1"/>
        </dgm:presLayoutVars>
      </dgm:prSet>
      <dgm:spPr/>
      <dgm:t>
        <a:bodyPr/>
        <a:lstStyle/>
        <a:p>
          <a:endParaRPr lang="pl-PL"/>
        </a:p>
      </dgm:t>
    </dgm:pt>
  </dgm:ptLst>
  <dgm:cxnLst>
    <dgm:cxn modelId="{82AB27C1-E6CC-4119-A9F6-185AA0297B49}" type="presOf" srcId="{A507B205-E8CB-431C-BC8D-107471B7BEF1}" destId="{D02DB02B-6366-433C-9057-01EB86C2C22B}" srcOrd="0" destOrd="0" presId="urn:microsoft.com/office/officeart/2005/8/layout/vList2"/>
    <dgm:cxn modelId="{44483E19-B6EF-4BC7-8D9D-46C223410948}" srcId="{F0A03AE8-ED8F-4809-80C6-79A38753729F}" destId="{FC0CB40E-B6A3-4580-A2AD-94B4008F8B24}" srcOrd="0" destOrd="0" parTransId="{C194D21D-3926-418E-8380-98CB1D79803B}" sibTransId="{C67457F7-97EE-44B4-9897-E7181BD09508}"/>
    <dgm:cxn modelId="{2A8DE8DA-4B89-413E-B9AD-70F0F34B01BE}" srcId="{0CC2896D-0EB6-4CAF-BF52-F710D8D4492E}" destId="{A507B205-E8CB-431C-BC8D-107471B7BEF1}" srcOrd="0" destOrd="0" parTransId="{FE7E82A4-D5EA-41A8-87E7-85FAEFBA122D}" sibTransId="{CC21A3E6-A6E2-46DE-9462-CB13E8B8C3A7}"/>
    <dgm:cxn modelId="{B4CB68B6-F3F5-4433-B6F6-0A9FA39C25EB}" type="presOf" srcId="{F0A03AE8-ED8F-4809-80C6-79A38753729F}" destId="{E3724D7C-D1EF-40C0-9DBE-041733F420C2}" srcOrd="0" destOrd="0" presId="urn:microsoft.com/office/officeart/2005/8/layout/vList2"/>
    <dgm:cxn modelId="{6C947520-B47D-47DD-A6A0-3D56642B1692}" type="presOf" srcId="{EB793892-24D5-48FC-992F-197396BF401C}" destId="{07FEAF0F-ED86-486F-B608-9019F728B780}" srcOrd="0" destOrd="0" presId="urn:microsoft.com/office/officeart/2005/8/layout/vList2"/>
    <dgm:cxn modelId="{3ECE9386-C408-4070-861A-860A4A59DD89}" srcId="{0CC2896D-0EB6-4CAF-BF52-F710D8D4492E}" destId="{F0A03AE8-ED8F-4809-80C6-79A38753729F}" srcOrd="1" destOrd="0" parTransId="{7D75CA5D-66E8-4481-810C-AA926EDCD6F3}" sibTransId="{9FFF2C04-1A03-48E9-8EA9-7CF243234E78}"/>
    <dgm:cxn modelId="{C89C1349-CFD1-4410-A9D0-BE11A1D4AF61}" type="presOf" srcId="{F9A764F5-CBB8-458C-9176-85D3C5BADE05}" destId="{5BA7240A-D7F6-4B60-A8F5-1990E33B1E0B}" srcOrd="0" destOrd="0" presId="urn:microsoft.com/office/officeart/2005/8/layout/vList2"/>
    <dgm:cxn modelId="{75BC47AB-C37A-4487-9209-8ADCC6464D28}" type="presOf" srcId="{FC0CB40E-B6A3-4580-A2AD-94B4008F8B24}" destId="{D87E1B9F-9A04-4E15-B8C3-C6C320FEF66A}" srcOrd="0" destOrd="0" presId="urn:microsoft.com/office/officeart/2005/8/layout/vList2"/>
    <dgm:cxn modelId="{777D43C1-B35E-4218-8305-1652DDF27497}" srcId="{0CC2896D-0EB6-4CAF-BF52-F710D8D4492E}" destId="{EB793892-24D5-48FC-992F-197396BF401C}" srcOrd="2" destOrd="0" parTransId="{6A446F95-89EC-4CEC-854E-84EFBB721C82}" sibTransId="{6357457C-68C4-4D01-A16B-FB9FC19F003C}"/>
    <dgm:cxn modelId="{1D71F0BD-E8A2-476D-99D2-FFD6C48671CE}" type="presOf" srcId="{0CC2896D-0EB6-4CAF-BF52-F710D8D4492E}" destId="{99DDA134-FEE1-42D4-83BC-CA0C589D0495}" srcOrd="0" destOrd="0" presId="urn:microsoft.com/office/officeart/2005/8/layout/vList2"/>
    <dgm:cxn modelId="{4685A93A-310C-4E89-A531-1AF28A382768}" srcId="{EB793892-24D5-48FC-992F-197396BF401C}" destId="{F9A764F5-CBB8-458C-9176-85D3C5BADE05}" srcOrd="0" destOrd="0" parTransId="{FC72512A-55AC-44BC-BB6A-E286A4737BB5}" sibTransId="{3CD23E79-CC07-443E-B1EC-59FD3DB700EB}"/>
    <dgm:cxn modelId="{A803BA60-97E1-4CFE-AEC6-CB69344C30C2}" type="presOf" srcId="{18A40FD4-BD43-4B9F-B38C-63FBBFB36F86}" destId="{F8DA43A7-AE9E-4F5C-8A89-128EBCA0CCC2}" srcOrd="0" destOrd="0" presId="urn:microsoft.com/office/officeart/2005/8/layout/vList2"/>
    <dgm:cxn modelId="{BC81AB0B-DD96-4B1F-8C0F-957AAD934C4C}" srcId="{A507B205-E8CB-431C-BC8D-107471B7BEF1}" destId="{18A40FD4-BD43-4B9F-B38C-63FBBFB36F86}" srcOrd="0" destOrd="0" parTransId="{018E3E59-EA77-4376-8B79-57D5737DE7FD}" sibTransId="{191725E9-D017-4526-9042-FF553D8B5F50}"/>
    <dgm:cxn modelId="{6DCF4A00-4174-41C2-91F9-D146096FD96F}" type="presParOf" srcId="{99DDA134-FEE1-42D4-83BC-CA0C589D0495}" destId="{D02DB02B-6366-433C-9057-01EB86C2C22B}" srcOrd="0" destOrd="0" presId="urn:microsoft.com/office/officeart/2005/8/layout/vList2"/>
    <dgm:cxn modelId="{45B8C158-B150-471F-AD85-DC0149F82B64}" type="presParOf" srcId="{99DDA134-FEE1-42D4-83BC-CA0C589D0495}" destId="{F8DA43A7-AE9E-4F5C-8A89-128EBCA0CCC2}" srcOrd="1" destOrd="0" presId="urn:microsoft.com/office/officeart/2005/8/layout/vList2"/>
    <dgm:cxn modelId="{3969E8A3-5C2C-4B5D-B6A8-C444E40BC664}" type="presParOf" srcId="{99DDA134-FEE1-42D4-83BC-CA0C589D0495}" destId="{E3724D7C-D1EF-40C0-9DBE-041733F420C2}" srcOrd="2" destOrd="0" presId="urn:microsoft.com/office/officeart/2005/8/layout/vList2"/>
    <dgm:cxn modelId="{112AB423-3342-4B3F-BB5B-F4E304587FBB}" type="presParOf" srcId="{99DDA134-FEE1-42D4-83BC-CA0C589D0495}" destId="{D87E1B9F-9A04-4E15-B8C3-C6C320FEF66A}" srcOrd="3" destOrd="0" presId="urn:microsoft.com/office/officeart/2005/8/layout/vList2"/>
    <dgm:cxn modelId="{23D5EFB3-053C-41C4-9D09-A53BA6987BAA}" type="presParOf" srcId="{99DDA134-FEE1-42D4-83BC-CA0C589D0495}" destId="{07FEAF0F-ED86-486F-B608-9019F728B780}" srcOrd="4" destOrd="0" presId="urn:microsoft.com/office/officeart/2005/8/layout/vList2"/>
    <dgm:cxn modelId="{DC21A248-D7F6-431A-AA2F-F2C3162D9789}" type="presParOf" srcId="{99DDA134-FEE1-42D4-83BC-CA0C589D0495}" destId="{5BA7240A-D7F6-4B60-A8F5-1990E33B1E0B}" srcOrd="5" destOrd="0" presId="urn:microsoft.com/office/officeart/2005/8/layout/vLis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6EC144DB-3D99-42A2-8AA6-9925B6495861}" type="presOf" srcId="{83DE507E-98C0-4B08-BC51-05B8D24C78D0}" destId="{FF558AF3-080A-46A7-86DE-231E4F32B07C}" srcOrd="0" destOrd="0" presId="urn:microsoft.com/office/officeart/2005/8/layout/default"/>
    <dgm:cxn modelId="{26F9244D-208A-4D50-92A7-F110A6D9EDB1}" type="presOf" srcId="{76601196-FB90-4E52-B32A-9F26F0B54E46}" destId="{C15A0286-AE56-45C2-ADDD-0632FC531DE2}"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5652B4C9-70B2-4A5B-B246-3B86660ED24B}" type="presOf" srcId="{FB0A8DCF-E2EF-4E61-8DFD-410418C3A113}" destId="{64ED4C56-8503-4CE9-AC45-5504D67FA821}"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48B647AA-CCBC-433E-BEB3-41080A2E86DC}" type="presOf" srcId="{DC67F893-549E-4B51-9A22-CA2DC6BC4ABC}" destId="{AEB433F8-2D50-4C4E-BF5D-1B88851BD537}"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44FD06FD-1C12-4F26-ABAC-CD3658AFA188}" type="presOf" srcId="{0F3793BD-D745-48E5-BB2D-2447533E862F}" destId="{765B8742-1B3F-4083-8C96-2338FBCCF131}" srcOrd="0" destOrd="0" presId="urn:microsoft.com/office/officeart/2005/8/layout/default"/>
    <dgm:cxn modelId="{458727B8-7088-4D0F-BD2B-442860B63B48}" type="presOf" srcId="{399B59B5-2558-4B97-8DB9-E13E029708BA}" destId="{1AFBBEFC-B226-4FBC-879B-F2F42A162863}" srcOrd="0" destOrd="0" presId="urn:microsoft.com/office/officeart/2005/8/layout/default"/>
    <dgm:cxn modelId="{57786A3D-3B12-467D-B08C-08B063C297E0}" type="presParOf" srcId="{FF558AF3-080A-46A7-86DE-231E4F32B07C}" destId="{765B8742-1B3F-4083-8C96-2338FBCCF131}" srcOrd="0" destOrd="0" presId="urn:microsoft.com/office/officeart/2005/8/layout/default"/>
    <dgm:cxn modelId="{0ABD6CF6-DDBD-4C1C-A5A4-DBC73D411D60}" type="presParOf" srcId="{FF558AF3-080A-46A7-86DE-231E4F32B07C}" destId="{308ED94B-AC50-45C1-9B1D-3DDA5026311C}" srcOrd="1" destOrd="0" presId="urn:microsoft.com/office/officeart/2005/8/layout/default"/>
    <dgm:cxn modelId="{BA3E95B1-3B82-494C-9738-444521CBFFC3}" type="presParOf" srcId="{FF558AF3-080A-46A7-86DE-231E4F32B07C}" destId="{64ED4C56-8503-4CE9-AC45-5504D67FA821}" srcOrd="2" destOrd="0" presId="urn:microsoft.com/office/officeart/2005/8/layout/default"/>
    <dgm:cxn modelId="{E9B193A5-E0DB-484C-905F-EA42FEB6738B}" type="presParOf" srcId="{FF558AF3-080A-46A7-86DE-231E4F32B07C}" destId="{9CFCB102-A234-4E7F-9DE9-CD8AC1B60DEC}" srcOrd="3" destOrd="0" presId="urn:microsoft.com/office/officeart/2005/8/layout/default"/>
    <dgm:cxn modelId="{DA95277C-5D8E-4437-806F-7515316067D6}" type="presParOf" srcId="{FF558AF3-080A-46A7-86DE-231E4F32B07C}" destId="{AEB433F8-2D50-4C4E-BF5D-1B88851BD537}" srcOrd="4" destOrd="0" presId="urn:microsoft.com/office/officeart/2005/8/layout/default"/>
    <dgm:cxn modelId="{9E049DDE-FDC6-43C1-BA80-8206B2F3DD35}" type="presParOf" srcId="{FF558AF3-080A-46A7-86DE-231E4F32B07C}" destId="{186738D5-3E99-43BF-AF0A-48BF041237C1}" srcOrd="5" destOrd="0" presId="urn:microsoft.com/office/officeart/2005/8/layout/default"/>
    <dgm:cxn modelId="{6E647C9F-68D6-49C5-8C4A-107B88078C20}" type="presParOf" srcId="{FF558AF3-080A-46A7-86DE-231E4F32B07C}" destId="{C15A0286-AE56-45C2-ADDD-0632FC531DE2}" srcOrd="6" destOrd="0" presId="urn:microsoft.com/office/officeart/2005/8/layout/default"/>
    <dgm:cxn modelId="{3A174E47-E953-4CF7-B690-C2B06F4C3160}" type="presParOf" srcId="{FF558AF3-080A-46A7-86DE-231E4F32B07C}" destId="{594FB48A-2958-4176-84B3-F8838DF171E9}" srcOrd="7" destOrd="0" presId="urn:microsoft.com/office/officeart/2005/8/layout/default"/>
    <dgm:cxn modelId="{9E6749E1-6B65-48F4-BF21-82D09E0DC760}"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3D6335-7CCF-4F2A-B98F-88F42D2B2958}" type="doc">
      <dgm:prSet loTypeId="urn:microsoft.com/office/officeart/2005/8/layout/hList3" loCatId="list" qsTypeId="urn:microsoft.com/office/officeart/2005/8/quickstyle/simple1" qsCatId="simple" csTypeId="urn:microsoft.com/office/officeart/2005/8/colors/accent0_1" csCatId="mainScheme" phldr="1"/>
      <dgm:spPr/>
      <dgm:t>
        <a:bodyPr/>
        <a:lstStyle/>
        <a:p>
          <a:endParaRPr lang="pl-PL"/>
        </a:p>
      </dgm:t>
    </dgm:pt>
    <dgm:pt modelId="{FF6BEB95-560B-4129-BC42-048890D4BCA2}">
      <dgm:prSet phldrT="[Tekst]" custT="1"/>
      <dgm:spPr/>
      <dgm:t>
        <a:bodyPr/>
        <a:lstStyle/>
        <a:p>
          <a:r>
            <a:rPr lang="pl-PL" sz="1400" b="1" dirty="0" smtClean="0"/>
            <a:t>Systemy informatyczne (CIA) </a:t>
          </a:r>
          <a:endParaRPr lang="pl-PL" sz="1400" b="1" dirty="0"/>
        </a:p>
      </dgm:t>
    </dgm:pt>
    <dgm:pt modelId="{B0C80945-C9B0-4081-A91B-6DA4ACE0F29D}" type="parTrans" cxnId="{86FDA57D-E3AD-4964-ADD2-39B3720B593A}">
      <dgm:prSet/>
      <dgm:spPr/>
      <dgm:t>
        <a:bodyPr/>
        <a:lstStyle/>
        <a:p>
          <a:endParaRPr lang="pl-PL" sz="1400" b="1"/>
        </a:p>
      </dgm:t>
    </dgm:pt>
    <dgm:pt modelId="{7190856F-F74A-4248-B81F-67FD5DDC2D4C}" type="sibTrans" cxnId="{86FDA57D-E3AD-4964-ADD2-39B3720B593A}">
      <dgm:prSet/>
      <dgm:spPr/>
      <dgm:t>
        <a:bodyPr/>
        <a:lstStyle/>
        <a:p>
          <a:endParaRPr lang="pl-PL" sz="1400" b="1"/>
        </a:p>
      </dgm:t>
    </dgm:pt>
    <dgm:pt modelId="{EAC93DA6-51EF-4561-9406-4D31D9299B52}">
      <dgm:prSet phldrT="[Tekst]" custT="1"/>
      <dgm:spPr/>
      <dgm:t>
        <a:bodyPr/>
        <a:lstStyle/>
        <a:p>
          <a:r>
            <a:rPr lang="pl-PL" sz="1400" b="1" dirty="0" smtClean="0"/>
            <a:t>sprzęt</a:t>
          </a:r>
          <a:endParaRPr lang="pl-PL" sz="1400" b="1" dirty="0"/>
        </a:p>
      </dgm:t>
    </dgm:pt>
    <dgm:pt modelId="{1764F138-3163-4C73-A4E3-22D57854639F}" type="parTrans" cxnId="{E2CDD1B8-F974-475E-A843-0F96AEB5A622}">
      <dgm:prSet/>
      <dgm:spPr/>
      <dgm:t>
        <a:bodyPr/>
        <a:lstStyle/>
        <a:p>
          <a:endParaRPr lang="pl-PL" sz="1400" b="1"/>
        </a:p>
      </dgm:t>
    </dgm:pt>
    <dgm:pt modelId="{484A5899-FA6A-4154-BC60-39D2FA7B496F}" type="sibTrans" cxnId="{E2CDD1B8-F974-475E-A843-0F96AEB5A622}">
      <dgm:prSet/>
      <dgm:spPr/>
      <dgm:t>
        <a:bodyPr/>
        <a:lstStyle/>
        <a:p>
          <a:endParaRPr lang="pl-PL" sz="1400" b="1"/>
        </a:p>
      </dgm:t>
    </dgm:pt>
    <dgm:pt modelId="{0B73BF82-4F27-439B-AA3E-1858B487CC74}">
      <dgm:prSet phldrT="[Tekst]" custT="1"/>
      <dgm:spPr/>
      <dgm:t>
        <a:bodyPr/>
        <a:lstStyle/>
        <a:p>
          <a:r>
            <a:rPr lang="pl-PL" sz="1400" b="1" dirty="0" smtClean="0"/>
            <a:t>oprogramowanie</a:t>
          </a:r>
          <a:endParaRPr lang="pl-PL" sz="1400" b="1" dirty="0"/>
        </a:p>
      </dgm:t>
    </dgm:pt>
    <dgm:pt modelId="{CBB5BA75-2AF4-4FB6-B3B0-FFBF825D0E8A}" type="parTrans" cxnId="{8F963D98-82A8-4164-B2C8-AB1C50DDBCEA}">
      <dgm:prSet/>
      <dgm:spPr/>
      <dgm:t>
        <a:bodyPr/>
        <a:lstStyle/>
        <a:p>
          <a:endParaRPr lang="pl-PL" sz="1400" b="1"/>
        </a:p>
      </dgm:t>
    </dgm:pt>
    <dgm:pt modelId="{6975DA37-A669-4981-95D7-50745E9FD602}" type="sibTrans" cxnId="{8F963D98-82A8-4164-B2C8-AB1C50DDBCEA}">
      <dgm:prSet/>
      <dgm:spPr/>
      <dgm:t>
        <a:bodyPr/>
        <a:lstStyle/>
        <a:p>
          <a:endParaRPr lang="pl-PL" sz="1400" b="1"/>
        </a:p>
      </dgm:t>
    </dgm:pt>
    <dgm:pt modelId="{126AF0A7-17C3-4BDC-B704-C51D63BC67A5}">
      <dgm:prSet phldrT="[Tekst]" custT="1"/>
      <dgm:spPr/>
      <dgm:t>
        <a:bodyPr/>
        <a:lstStyle/>
        <a:p>
          <a:r>
            <a:rPr lang="pl-PL" sz="1400" b="1" dirty="0" smtClean="0"/>
            <a:t>komunikacja</a:t>
          </a:r>
          <a:endParaRPr lang="pl-PL" sz="1400" b="1" dirty="0"/>
        </a:p>
      </dgm:t>
    </dgm:pt>
    <dgm:pt modelId="{E14D3704-7554-4B59-9943-7107163C6FFF}" type="parTrans" cxnId="{E65130AC-6A37-44F5-8FEF-CE25A2114C60}">
      <dgm:prSet/>
      <dgm:spPr/>
      <dgm:t>
        <a:bodyPr/>
        <a:lstStyle/>
        <a:p>
          <a:endParaRPr lang="pl-PL" sz="1400" b="1"/>
        </a:p>
      </dgm:t>
    </dgm:pt>
    <dgm:pt modelId="{0769EBA9-828B-49A6-9E32-2B83536F881D}" type="sibTrans" cxnId="{E65130AC-6A37-44F5-8FEF-CE25A2114C60}">
      <dgm:prSet/>
      <dgm:spPr/>
      <dgm:t>
        <a:bodyPr/>
        <a:lstStyle/>
        <a:p>
          <a:endParaRPr lang="pl-PL" sz="1400" b="1"/>
        </a:p>
      </dgm:t>
    </dgm:pt>
    <dgm:pt modelId="{B54CC3AC-D142-4BDE-9F7F-3BCF528335D6}" type="pres">
      <dgm:prSet presAssocID="{1D3D6335-7CCF-4F2A-B98F-88F42D2B2958}" presName="composite" presStyleCnt="0">
        <dgm:presLayoutVars>
          <dgm:chMax val="1"/>
          <dgm:dir/>
          <dgm:resizeHandles val="exact"/>
        </dgm:presLayoutVars>
      </dgm:prSet>
      <dgm:spPr/>
      <dgm:t>
        <a:bodyPr/>
        <a:lstStyle/>
        <a:p>
          <a:endParaRPr lang="pl-PL"/>
        </a:p>
      </dgm:t>
    </dgm:pt>
    <dgm:pt modelId="{F9055F96-D085-4758-A62C-69FDA311E47B}" type="pres">
      <dgm:prSet presAssocID="{FF6BEB95-560B-4129-BC42-048890D4BCA2}" presName="roof" presStyleLbl="dkBgShp" presStyleIdx="0" presStyleCnt="2" custLinFactNeighborX="4762"/>
      <dgm:spPr/>
      <dgm:t>
        <a:bodyPr/>
        <a:lstStyle/>
        <a:p>
          <a:endParaRPr lang="pl-PL"/>
        </a:p>
      </dgm:t>
    </dgm:pt>
    <dgm:pt modelId="{8369D48D-3FE6-43B1-9DD6-40735ECB09B4}" type="pres">
      <dgm:prSet presAssocID="{FF6BEB95-560B-4129-BC42-048890D4BCA2}" presName="pillars" presStyleCnt="0"/>
      <dgm:spPr/>
    </dgm:pt>
    <dgm:pt modelId="{B73D9A7C-CFB6-4EC3-82F4-293CCC98E03B}" type="pres">
      <dgm:prSet presAssocID="{FF6BEB95-560B-4129-BC42-048890D4BCA2}" presName="pillar1" presStyleLbl="node1" presStyleIdx="0" presStyleCnt="3" custScaleX="63074">
        <dgm:presLayoutVars>
          <dgm:bulletEnabled val="1"/>
        </dgm:presLayoutVars>
      </dgm:prSet>
      <dgm:spPr/>
      <dgm:t>
        <a:bodyPr/>
        <a:lstStyle/>
        <a:p>
          <a:endParaRPr lang="pl-PL"/>
        </a:p>
      </dgm:t>
    </dgm:pt>
    <dgm:pt modelId="{64039EC4-F72D-4E7C-AC51-E2DB2CEA96F5}" type="pres">
      <dgm:prSet presAssocID="{0B73BF82-4F27-439B-AA3E-1858B487CC74}" presName="pillarX" presStyleLbl="node1" presStyleIdx="1" presStyleCnt="3" custScaleX="129493">
        <dgm:presLayoutVars>
          <dgm:bulletEnabled val="1"/>
        </dgm:presLayoutVars>
      </dgm:prSet>
      <dgm:spPr/>
      <dgm:t>
        <a:bodyPr/>
        <a:lstStyle/>
        <a:p>
          <a:endParaRPr lang="pl-PL"/>
        </a:p>
      </dgm:t>
    </dgm:pt>
    <dgm:pt modelId="{371496EF-9E78-4385-985D-425164F4944D}" type="pres">
      <dgm:prSet presAssocID="{126AF0A7-17C3-4BDC-B704-C51D63BC67A5}" presName="pillarX" presStyleLbl="node1" presStyleIdx="2" presStyleCnt="3">
        <dgm:presLayoutVars>
          <dgm:bulletEnabled val="1"/>
        </dgm:presLayoutVars>
      </dgm:prSet>
      <dgm:spPr/>
      <dgm:t>
        <a:bodyPr/>
        <a:lstStyle/>
        <a:p>
          <a:endParaRPr lang="pl-PL"/>
        </a:p>
      </dgm:t>
    </dgm:pt>
    <dgm:pt modelId="{FE642407-8B6E-4A49-AA70-03C20555A629}" type="pres">
      <dgm:prSet presAssocID="{FF6BEB95-560B-4129-BC42-048890D4BCA2}" presName="base" presStyleLbl="dkBgShp" presStyleIdx="1" presStyleCnt="2"/>
      <dgm:spPr/>
    </dgm:pt>
  </dgm:ptLst>
  <dgm:cxnLst>
    <dgm:cxn modelId="{8F963D98-82A8-4164-B2C8-AB1C50DDBCEA}" srcId="{FF6BEB95-560B-4129-BC42-048890D4BCA2}" destId="{0B73BF82-4F27-439B-AA3E-1858B487CC74}" srcOrd="1" destOrd="0" parTransId="{CBB5BA75-2AF4-4FB6-B3B0-FFBF825D0E8A}" sibTransId="{6975DA37-A669-4981-95D7-50745E9FD602}"/>
    <dgm:cxn modelId="{86FDA57D-E3AD-4964-ADD2-39B3720B593A}" srcId="{1D3D6335-7CCF-4F2A-B98F-88F42D2B2958}" destId="{FF6BEB95-560B-4129-BC42-048890D4BCA2}" srcOrd="0" destOrd="0" parTransId="{B0C80945-C9B0-4081-A91B-6DA4ACE0F29D}" sibTransId="{7190856F-F74A-4248-B81F-67FD5DDC2D4C}"/>
    <dgm:cxn modelId="{7FA70A81-5359-47EC-8700-CD2A98B57505}" type="presOf" srcId="{FF6BEB95-560B-4129-BC42-048890D4BCA2}" destId="{F9055F96-D085-4758-A62C-69FDA311E47B}" srcOrd="0" destOrd="0" presId="urn:microsoft.com/office/officeart/2005/8/layout/hList3"/>
    <dgm:cxn modelId="{E65130AC-6A37-44F5-8FEF-CE25A2114C60}" srcId="{FF6BEB95-560B-4129-BC42-048890D4BCA2}" destId="{126AF0A7-17C3-4BDC-B704-C51D63BC67A5}" srcOrd="2" destOrd="0" parTransId="{E14D3704-7554-4B59-9943-7107163C6FFF}" sibTransId="{0769EBA9-828B-49A6-9E32-2B83536F881D}"/>
    <dgm:cxn modelId="{E370212F-BD6F-4EF1-9BAA-BD46788F458E}" type="presOf" srcId="{126AF0A7-17C3-4BDC-B704-C51D63BC67A5}" destId="{371496EF-9E78-4385-985D-425164F4944D}" srcOrd="0" destOrd="0" presId="urn:microsoft.com/office/officeart/2005/8/layout/hList3"/>
    <dgm:cxn modelId="{1BCA213D-FF5D-4366-A23E-7729BAE45C1E}" type="presOf" srcId="{0B73BF82-4F27-439B-AA3E-1858B487CC74}" destId="{64039EC4-F72D-4E7C-AC51-E2DB2CEA96F5}" srcOrd="0" destOrd="0" presId="urn:microsoft.com/office/officeart/2005/8/layout/hList3"/>
    <dgm:cxn modelId="{E2CDD1B8-F974-475E-A843-0F96AEB5A622}" srcId="{FF6BEB95-560B-4129-BC42-048890D4BCA2}" destId="{EAC93DA6-51EF-4561-9406-4D31D9299B52}" srcOrd="0" destOrd="0" parTransId="{1764F138-3163-4C73-A4E3-22D57854639F}" sibTransId="{484A5899-FA6A-4154-BC60-39D2FA7B496F}"/>
    <dgm:cxn modelId="{68B1765E-8248-473B-8369-DCBC7C02CEBA}" type="presOf" srcId="{1D3D6335-7CCF-4F2A-B98F-88F42D2B2958}" destId="{B54CC3AC-D142-4BDE-9F7F-3BCF528335D6}" srcOrd="0" destOrd="0" presId="urn:microsoft.com/office/officeart/2005/8/layout/hList3"/>
    <dgm:cxn modelId="{69C737AF-7DFF-425D-8835-EE932F7A7113}" type="presOf" srcId="{EAC93DA6-51EF-4561-9406-4D31D9299B52}" destId="{B73D9A7C-CFB6-4EC3-82F4-293CCC98E03B}" srcOrd="0" destOrd="0" presId="urn:microsoft.com/office/officeart/2005/8/layout/hList3"/>
    <dgm:cxn modelId="{83A80EFA-B810-4447-A8DC-227D9B2036BF}" type="presParOf" srcId="{B54CC3AC-D142-4BDE-9F7F-3BCF528335D6}" destId="{F9055F96-D085-4758-A62C-69FDA311E47B}" srcOrd="0" destOrd="0" presId="urn:microsoft.com/office/officeart/2005/8/layout/hList3"/>
    <dgm:cxn modelId="{2ABB3882-1CFC-42DA-B419-F695A01BCF9C}" type="presParOf" srcId="{B54CC3AC-D142-4BDE-9F7F-3BCF528335D6}" destId="{8369D48D-3FE6-43B1-9DD6-40735ECB09B4}" srcOrd="1" destOrd="0" presId="urn:microsoft.com/office/officeart/2005/8/layout/hList3"/>
    <dgm:cxn modelId="{2A296CE5-76A0-4FD7-AF14-FB12C78C49CB}" type="presParOf" srcId="{8369D48D-3FE6-43B1-9DD6-40735ECB09B4}" destId="{B73D9A7C-CFB6-4EC3-82F4-293CCC98E03B}" srcOrd="0" destOrd="0" presId="urn:microsoft.com/office/officeart/2005/8/layout/hList3"/>
    <dgm:cxn modelId="{A765A7A9-1B51-498E-AE38-B8041BA41313}" type="presParOf" srcId="{8369D48D-3FE6-43B1-9DD6-40735ECB09B4}" destId="{64039EC4-F72D-4E7C-AC51-E2DB2CEA96F5}" srcOrd="1" destOrd="0" presId="urn:microsoft.com/office/officeart/2005/8/layout/hList3"/>
    <dgm:cxn modelId="{C37F583A-D4F1-43B4-9728-62B34684AEAC}" type="presParOf" srcId="{8369D48D-3FE6-43B1-9DD6-40735ECB09B4}" destId="{371496EF-9E78-4385-985D-425164F4944D}" srcOrd="2" destOrd="0" presId="urn:microsoft.com/office/officeart/2005/8/layout/hList3"/>
    <dgm:cxn modelId="{3880DBE3-C7F4-4767-B60F-6481E4B5F953}" type="presParOf" srcId="{B54CC3AC-D142-4BDE-9F7F-3BCF528335D6}" destId="{FE642407-8B6E-4A49-AA70-03C20555A629}" srcOrd="2" destOrd="0" presId="urn:microsoft.com/office/officeart/2005/8/layout/hList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3D6335-7CCF-4F2A-B98F-88F42D2B2958}" type="doc">
      <dgm:prSet loTypeId="urn:microsoft.com/office/officeart/2005/8/layout/hList3" loCatId="list" qsTypeId="urn:microsoft.com/office/officeart/2005/8/quickstyle/simple1" qsCatId="simple" csTypeId="urn:microsoft.com/office/officeart/2005/8/colors/accent0_1" csCatId="mainScheme" phldr="1"/>
      <dgm:spPr/>
      <dgm:t>
        <a:bodyPr/>
        <a:lstStyle/>
        <a:p>
          <a:endParaRPr lang="pl-PL"/>
        </a:p>
      </dgm:t>
    </dgm:pt>
    <dgm:pt modelId="{FF6BEB95-560B-4129-BC42-048890D4BCA2}">
      <dgm:prSet phldrT="[Tekst]" custT="1"/>
      <dgm:spPr/>
      <dgm:t>
        <a:bodyPr/>
        <a:lstStyle/>
        <a:p>
          <a:pPr algn="l"/>
          <a:r>
            <a:rPr lang="pl-PL" sz="1400" b="1" dirty="0" smtClean="0">
              <a:solidFill>
                <a:schemeClr val="bg1"/>
              </a:solidFill>
            </a:rPr>
            <a:t>Zapobieganie, na trzech poziomach </a:t>
          </a:r>
          <a:br>
            <a:rPr lang="pl-PL" sz="1400" b="1" dirty="0" smtClean="0">
              <a:solidFill>
                <a:schemeClr val="bg1"/>
              </a:solidFill>
            </a:rPr>
          </a:br>
          <a:r>
            <a:rPr lang="pl-PL" sz="1400" b="1" dirty="0" smtClean="0">
              <a:solidFill>
                <a:schemeClr val="bg1"/>
              </a:solidFill>
            </a:rPr>
            <a:t>i warstwach:</a:t>
          </a:r>
          <a:endParaRPr lang="pl-PL" sz="1400" b="1" dirty="0"/>
        </a:p>
      </dgm:t>
    </dgm:pt>
    <dgm:pt modelId="{B0C80945-C9B0-4081-A91B-6DA4ACE0F29D}" type="parTrans" cxnId="{86FDA57D-E3AD-4964-ADD2-39B3720B593A}">
      <dgm:prSet/>
      <dgm:spPr/>
      <dgm:t>
        <a:bodyPr/>
        <a:lstStyle/>
        <a:p>
          <a:endParaRPr lang="pl-PL" sz="1400" b="1"/>
        </a:p>
      </dgm:t>
    </dgm:pt>
    <dgm:pt modelId="{7190856F-F74A-4248-B81F-67FD5DDC2D4C}" type="sibTrans" cxnId="{86FDA57D-E3AD-4964-ADD2-39B3720B593A}">
      <dgm:prSet/>
      <dgm:spPr/>
      <dgm:t>
        <a:bodyPr/>
        <a:lstStyle/>
        <a:p>
          <a:endParaRPr lang="pl-PL" sz="1400" b="1"/>
        </a:p>
      </dgm:t>
    </dgm:pt>
    <dgm:pt modelId="{EAC93DA6-51EF-4561-9406-4D31D9299B52}">
      <dgm:prSet phldrT="[Tekst]" custT="1"/>
      <dgm:spPr/>
      <dgm:t>
        <a:bodyPr/>
        <a:lstStyle/>
        <a:p>
          <a:r>
            <a:rPr lang="pl-PL" sz="1400" b="1" dirty="0" smtClean="0"/>
            <a:t>fizycznej</a:t>
          </a:r>
          <a:endParaRPr lang="pl-PL" sz="1400" b="1" dirty="0"/>
        </a:p>
      </dgm:t>
    </dgm:pt>
    <dgm:pt modelId="{1764F138-3163-4C73-A4E3-22D57854639F}" type="parTrans" cxnId="{E2CDD1B8-F974-475E-A843-0F96AEB5A622}">
      <dgm:prSet/>
      <dgm:spPr/>
      <dgm:t>
        <a:bodyPr/>
        <a:lstStyle/>
        <a:p>
          <a:endParaRPr lang="pl-PL" sz="1400" b="1"/>
        </a:p>
      </dgm:t>
    </dgm:pt>
    <dgm:pt modelId="{484A5899-FA6A-4154-BC60-39D2FA7B496F}" type="sibTrans" cxnId="{E2CDD1B8-F974-475E-A843-0F96AEB5A622}">
      <dgm:prSet/>
      <dgm:spPr/>
      <dgm:t>
        <a:bodyPr/>
        <a:lstStyle/>
        <a:p>
          <a:endParaRPr lang="pl-PL" sz="1400" b="1"/>
        </a:p>
      </dgm:t>
    </dgm:pt>
    <dgm:pt modelId="{0B73BF82-4F27-439B-AA3E-1858B487CC74}">
      <dgm:prSet phldrT="[Tekst]" custT="1"/>
      <dgm:spPr/>
      <dgm:t>
        <a:bodyPr/>
        <a:lstStyle/>
        <a:p>
          <a:r>
            <a:rPr lang="pl-PL" sz="1400" b="1" dirty="0" smtClean="0"/>
            <a:t>osobistej</a:t>
          </a:r>
          <a:endParaRPr lang="pl-PL" sz="1400" b="1" dirty="0"/>
        </a:p>
      </dgm:t>
    </dgm:pt>
    <dgm:pt modelId="{CBB5BA75-2AF4-4FB6-B3B0-FFBF825D0E8A}" type="parTrans" cxnId="{8F963D98-82A8-4164-B2C8-AB1C50DDBCEA}">
      <dgm:prSet/>
      <dgm:spPr/>
      <dgm:t>
        <a:bodyPr/>
        <a:lstStyle/>
        <a:p>
          <a:endParaRPr lang="pl-PL" sz="1400" b="1"/>
        </a:p>
      </dgm:t>
    </dgm:pt>
    <dgm:pt modelId="{6975DA37-A669-4981-95D7-50745E9FD602}" type="sibTrans" cxnId="{8F963D98-82A8-4164-B2C8-AB1C50DDBCEA}">
      <dgm:prSet/>
      <dgm:spPr/>
      <dgm:t>
        <a:bodyPr/>
        <a:lstStyle/>
        <a:p>
          <a:endParaRPr lang="pl-PL" sz="1400" b="1"/>
        </a:p>
      </dgm:t>
    </dgm:pt>
    <dgm:pt modelId="{126AF0A7-17C3-4BDC-B704-C51D63BC67A5}">
      <dgm:prSet phldrT="[Tekst]" custT="1"/>
      <dgm:spPr/>
      <dgm:t>
        <a:bodyPr/>
        <a:lstStyle/>
        <a:p>
          <a:r>
            <a:rPr lang="pl-PL" sz="1400" b="1" dirty="0" smtClean="0"/>
            <a:t>organizacyjnej</a:t>
          </a:r>
          <a:endParaRPr lang="pl-PL" sz="1400" b="1" dirty="0"/>
        </a:p>
      </dgm:t>
    </dgm:pt>
    <dgm:pt modelId="{E14D3704-7554-4B59-9943-7107163C6FFF}" type="parTrans" cxnId="{E65130AC-6A37-44F5-8FEF-CE25A2114C60}">
      <dgm:prSet/>
      <dgm:spPr/>
      <dgm:t>
        <a:bodyPr/>
        <a:lstStyle/>
        <a:p>
          <a:endParaRPr lang="pl-PL" sz="1400" b="1"/>
        </a:p>
      </dgm:t>
    </dgm:pt>
    <dgm:pt modelId="{0769EBA9-828B-49A6-9E32-2B83536F881D}" type="sibTrans" cxnId="{E65130AC-6A37-44F5-8FEF-CE25A2114C60}">
      <dgm:prSet/>
      <dgm:spPr/>
      <dgm:t>
        <a:bodyPr/>
        <a:lstStyle/>
        <a:p>
          <a:endParaRPr lang="pl-PL" sz="1400" b="1"/>
        </a:p>
      </dgm:t>
    </dgm:pt>
    <dgm:pt modelId="{B54CC3AC-D142-4BDE-9F7F-3BCF528335D6}" type="pres">
      <dgm:prSet presAssocID="{1D3D6335-7CCF-4F2A-B98F-88F42D2B2958}" presName="composite" presStyleCnt="0">
        <dgm:presLayoutVars>
          <dgm:chMax val="1"/>
          <dgm:dir/>
          <dgm:resizeHandles val="exact"/>
        </dgm:presLayoutVars>
      </dgm:prSet>
      <dgm:spPr/>
      <dgm:t>
        <a:bodyPr/>
        <a:lstStyle/>
        <a:p>
          <a:endParaRPr lang="pl-PL"/>
        </a:p>
      </dgm:t>
    </dgm:pt>
    <dgm:pt modelId="{F9055F96-D085-4758-A62C-69FDA311E47B}" type="pres">
      <dgm:prSet presAssocID="{FF6BEB95-560B-4129-BC42-048890D4BCA2}" presName="roof" presStyleLbl="dkBgShp" presStyleIdx="0" presStyleCnt="2" custScaleY="175000" custLinFactY="-100000" custLinFactNeighborY="-119445"/>
      <dgm:spPr/>
      <dgm:t>
        <a:bodyPr/>
        <a:lstStyle/>
        <a:p>
          <a:endParaRPr lang="pl-PL"/>
        </a:p>
      </dgm:t>
    </dgm:pt>
    <dgm:pt modelId="{8369D48D-3FE6-43B1-9DD6-40735ECB09B4}" type="pres">
      <dgm:prSet presAssocID="{FF6BEB95-560B-4129-BC42-048890D4BCA2}" presName="pillars" presStyleCnt="0"/>
      <dgm:spPr/>
    </dgm:pt>
    <dgm:pt modelId="{B73D9A7C-CFB6-4EC3-82F4-293CCC98E03B}" type="pres">
      <dgm:prSet presAssocID="{FF6BEB95-560B-4129-BC42-048890D4BCA2}" presName="pillar1" presStyleLbl="node1" presStyleIdx="0" presStyleCnt="3" custScaleX="63074" custScaleY="39153">
        <dgm:presLayoutVars>
          <dgm:bulletEnabled val="1"/>
        </dgm:presLayoutVars>
      </dgm:prSet>
      <dgm:spPr/>
      <dgm:t>
        <a:bodyPr/>
        <a:lstStyle/>
        <a:p>
          <a:endParaRPr lang="pl-PL"/>
        </a:p>
      </dgm:t>
    </dgm:pt>
    <dgm:pt modelId="{64039EC4-F72D-4E7C-AC51-E2DB2CEA96F5}" type="pres">
      <dgm:prSet presAssocID="{0B73BF82-4F27-439B-AA3E-1858B487CC74}" presName="pillarX" presStyleLbl="node1" presStyleIdx="1" presStyleCnt="3" custScaleX="129493" custScaleY="39153">
        <dgm:presLayoutVars>
          <dgm:bulletEnabled val="1"/>
        </dgm:presLayoutVars>
      </dgm:prSet>
      <dgm:spPr/>
      <dgm:t>
        <a:bodyPr/>
        <a:lstStyle/>
        <a:p>
          <a:endParaRPr lang="pl-PL"/>
        </a:p>
      </dgm:t>
    </dgm:pt>
    <dgm:pt modelId="{371496EF-9E78-4385-985D-425164F4944D}" type="pres">
      <dgm:prSet presAssocID="{126AF0A7-17C3-4BDC-B704-C51D63BC67A5}" presName="pillarX" presStyleLbl="node1" presStyleIdx="2" presStyleCnt="3" custScaleY="39153">
        <dgm:presLayoutVars>
          <dgm:bulletEnabled val="1"/>
        </dgm:presLayoutVars>
      </dgm:prSet>
      <dgm:spPr/>
      <dgm:t>
        <a:bodyPr/>
        <a:lstStyle/>
        <a:p>
          <a:endParaRPr lang="pl-PL"/>
        </a:p>
      </dgm:t>
    </dgm:pt>
    <dgm:pt modelId="{FE642407-8B6E-4A49-AA70-03C20555A629}" type="pres">
      <dgm:prSet presAssocID="{FF6BEB95-560B-4129-BC42-048890D4BCA2}" presName="base" presStyleLbl="dkBgShp" presStyleIdx="1" presStyleCnt="2"/>
      <dgm:spPr/>
    </dgm:pt>
  </dgm:ptLst>
  <dgm:cxnLst>
    <dgm:cxn modelId="{8F963D98-82A8-4164-B2C8-AB1C50DDBCEA}" srcId="{FF6BEB95-560B-4129-BC42-048890D4BCA2}" destId="{0B73BF82-4F27-439B-AA3E-1858B487CC74}" srcOrd="1" destOrd="0" parTransId="{CBB5BA75-2AF4-4FB6-B3B0-FFBF825D0E8A}" sibTransId="{6975DA37-A669-4981-95D7-50745E9FD602}"/>
    <dgm:cxn modelId="{FDC261F5-B380-4A8A-89FB-DF83A58205DA}" type="presOf" srcId="{EAC93DA6-51EF-4561-9406-4D31D9299B52}" destId="{B73D9A7C-CFB6-4EC3-82F4-293CCC98E03B}" srcOrd="0" destOrd="0" presId="urn:microsoft.com/office/officeart/2005/8/layout/hList3"/>
    <dgm:cxn modelId="{86FDA57D-E3AD-4964-ADD2-39B3720B593A}" srcId="{1D3D6335-7CCF-4F2A-B98F-88F42D2B2958}" destId="{FF6BEB95-560B-4129-BC42-048890D4BCA2}" srcOrd="0" destOrd="0" parTransId="{B0C80945-C9B0-4081-A91B-6DA4ACE0F29D}" sibTransId="{7190856F-F74A-4248-B81F-67FD5DDC2D4C}"/>
    <dgm:cxn modelId="{E65130AC-6A37-44F5-8FEF-CE25A2114C60}" srcId="{FF6BEB95-560B-4129-BC42-048890D4BCA2}" destId="{126AF0A7-17C3-4BDC-B704-C51D63BC67A5}" srcOrd="2" destOrd="0" parTransId="{E14D3704-7554-4B59-9943-7107163C6FFF}" sibTransId="{0769EBA9-828B-49A6-9E32-2B83536F881D}"/>
    <dgm:cxn modelId="{27763F69-DE78-46A6-B41B-EFB03957640A}" type="presOf" srcId="{126AF0A7-17C3-4BDC-B704-C51D63BC67A5}" destId="{371496EF-9E78-4385-985D-425164F4944D}" srcOrd="0" destOrd="0" presId="urn:microsoft.com/office/officeart/2005/8/layout/hList3"/>
    <dgm:cxn modelId="{F502C4E1-4C69-48CE-8A94-17BB3C0EDF68}" type="presOf" srcId="{0B73BF82-4F27-439B-AA3E-1858B487CC74}" destId="{64039EC4-F72D-4E7C-AC51-E2DB2CEA96F5}" srcOrd="0" destOrd="0" presId="urn:microsoft.com/office/officeart/2005/8/layout/hList3"/>
    <dgm:cxn modelId="{E2CDD1B8-F974-475E-A843-0F96AEB5A622}" srcId="{FF6BEB95-560B-4129-BC42-048890D4BCA2}" destId="{EAC93DA6-51EF-4561-9406-4D31D9299B52}" srcOrd="0" destOrd="0" parTransId="{1764F138-3163-4C73-A4E3-22D57854639F}" sibTransId="{484A5899-FA6A-4154-BC60-39D2FA7B496F}"/>
    <dgm:cxn modelId="{2B96169B-00CF-4873-9144-8231264C7441}" type="presOf" srcId="{FF6BEB95-560B-4129-BC42-048890D4BCA2}" destId="{F9055F96-D085-4758-A62C-69FDA311E47B}" srcOrd="0" destOrd="0" presId="urn:microsoft.com/office/officeart/2005/8/layout/hList3"/>
    <dgm:cxn modelId="{C729396D-7EAA-4337-B21A-DE423FA94E76}" type="presOf" srcId="{1D3D6335-7CCF-4F2A-B98F-88F42D2B2958}" destId="{B54CC3AC-D142-4BDE-9F7F-3BCF528335D6}" srcOrd="0" destOrd="0" presId="urn:microsoft.com/office/officeart/2005/8/layout/hList3"/>
    <dgm:cxn modelId="{7B0992A8-E08F-469A-8590-4E64EA569FB0}" type="presParOf" srcId="{B54CC3AC-D142-4BDE-9F7F-3BCF528335D6}" destId="{F9055F96-D085-4758-A62C-69FDA311E47B}" srcOrd="0" destOrd="0" presId="urn:microsoft.com/office/officeart/2005/8/layout/hList3"/>
    <dgm:cxn modelId="{A64A85D3-AFEF-4401-B11B-8E752B4F529B}" type="presParOf" srcId="{B54CC3AC-D142-4BDE-9F7F-3BCF528335D6}" destId="{8369D48D-3FE6-43B1-9DD6-40735ECB09B4}" srcOrd="1" destOrd="0" presId="urn:microsoft.com/office/officeart/2005/8/layout/hList3"/>
    <dgm:cxn modelId="{143E27FD-3F49-43CF-BE2B-AA59DBE27DF9}" type="presParOf" srcId="{8369D48D-3FE6-43B1-9DD6-40735ECB09B4}" destId="{B73D9A7C-CFB6-4EC3-82F4-293CCC98E03B}" srcOrd="0" destOrd="0" presId="urn:microsoft.com/office/officeart/2005/8/layout/hList3"/>
    <dgm:cxn modelId="{7259DD7B-2784-4E09-B345-060B4B879FB4}" type="presParOf" srcId="{8369D48D-3FE6-43B1-9DD6-40735ECB09B4}" destId="{64039EC4-F72D-4E7C-AC51-E2DB2CEA96F5}" srcOrd="1" destOrd="0" presId="urn:microsoft.com/office/officeart/2005/8/layout/hList3"/>
    <dgm:cxn modelId="{191F7B9D-3A7B-411A-A1D1-3F576B25E993}" type="presParOf" srcId="{8369D48D-3FE6-43B1-9DD6-40735ECB09B4}" destId="{371496EF-9E78-4385-985D-425164F4944D}" srcOrd="2" destOrd="0" presId="urn:microsoft.com/office/officeart/2005/8/layout/hList3"/>
    <dgm:cxn modelId="{AAE158B4-B391-48C9-91FA-8DEFCC83653A}" type="presParOf" srcId="{B54CC3AC-D142-4BDE-9F7F-3BCF528335D6}" destId="{FE642407-8B6E-4A49-AA70-03C20555A629}" srcOrd="2" destOrd="0" presId="urn:microsoft.com/office/officeart/2005/8/layout/hList3"/>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C9B46DF-56B6-4A4E-BBBA-011DD351AE51}" type="doc">
      <dgm:prSet loTypeId="urn:microsoft.com/office/officeart/2005/8/layout/default" loCatId="list" qsTypeId="urn:microsoft.com/office/officeart/2005/8/quickstyle/simple2" qsCatId="simple" csTypeId="urn:microsoft.com/office/officeart/2005/8/colors/accent0_1" csCatId="mainScheme" phldr="1"/>
      <dgm:spPr/>
      <dgm:t>
        <a:bodyPr/>
        <a:lstStyle/>
        <a:p>
          <a:endParaRPr lang="pl-PL"/>
        </a:p>
      </dgm:t>
    </dgm:pt>
    <dgm:pt modelId="{0E6C2A75-1C31-4880-92A0-DEEE86C1E903}">
      <dgm:prSet phldrT="[Teks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pl-PL" sz="1600" b="1" dirty="0" smtClean="0"/>
            <a:t>zachowanie  cech poufności, integralności  i dostępności </a:t>
          </a:r>
        </a:p>
        <a:p>
          <a:pPr defTabSz="1022350">
            <a:lnSpc>
              <a:spcPct val="90000"/>
            </a:lnSpc>
            <a:spcBef>
              <a:spcPct val="0"/>
            </a:spcBef>
            <a:spcAft>
              <a:spcPct val="35000"/>
            </a:spcAft>
          </a:pPr>
          <a:endParaRPr lang="pl-PL" sz="1600" dirty="0"/>
        </a:p>
      </dgm:t>
    </dgm:pt>
    <dgm:pt modelId="{40F52C36-BDB2-43F5-860F-AD0D1C7E9D19}" type="parTrans" cxnId="{8425F415-0C5F-4D27-918C-49F5648280CE}">
      <dgm:prSet/>
      <dgm:spPr/>
      <dgm:t>
        <a:bodyPr/>
        <a:lstStyle/>
        <a:p>
          <a:endParaRPr lang="pl-PL" sz="1200"/>
        </a:p>
      </dgm:t>
    </dgm:pt>
    <dgm:pt modelId="{1F2DC5C8-6ED6-4C85-9BF2-41D39F564B22}" type="sibTrans" cxnId="{8425F415-0C5F-4D27-918C-49F5648280CE}">
      <dgm:prSet/>
      <dgm:spPr/>
      <dgm:t>
        <a:bodyPr/>
        <a:lstStyle/>
        <a:p>
          <a:endParaRPr lang="pl-PL" sz="1200"/>
        </a:p>
      </dgm:t>
    </dgm:pt>
    <dgm:pt modelId="{A3458062-0583-45B0-A229-F3168202D5EC}">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600" b="1" dirty="0" smtClean="0"/>
            <a:t>ustalenie i zastosowanie standardów bezpieczeństwa informacji </a:t>
          </a:r>
          <a:br>
            <a:rPr lang="pl-PL" sz="1600" b="1" dirty="0" smtClean="0"/>
          </a:br>
          <a:r>
            <a:rPr lang="pl-PL" sz="1600" b="1" dirty="0" smtClean="0"/>
            <a:t>i mechanizmów ochrony w branży (procedury i zasady w życiu)</a:t>
          </a:r>
        </a:p>
        <a:p>
          <a:pPr defTabSz="400050">
            <a:lnSpc>
              <a:spcPct val="90000"/>
            </a:lnSpc>
            <a:spcBef>
              <a:spcPct val="0"/>
            </a:spcBef>
            <a:spcAft>
              <a:spcPct val="35000"/>
            </a:spcAft>
          </a:pPr>
          <a:endParaRPr lang="pl-PL" sz="1600" dirty="0"/>
        </a:p>
      </dgm:t>
    </dgm:pt>
    <dgm:pt modelId="{932058C7-5B37-465D-B4B1-844F4BC288BC}" type="parTrans" cxnId="{BA69166D-3AD5-424B-AC19-F9039BACB29A}">
      <dgm:prSet/>
      <dgm:spPr/>
      <dgm:t>
        <a:bodyPr/>
        <a:lstStyle/>
        <a:p>
          <a:endParaRPr lang="pl-PL" sz="1200"/>
        </a:p>
      </dgm:t>
    </dgm:pt>
    <dgm:pt modelId="{785CA05D-A60E-4718-BCF2-D8817E4F5343}" type="sibTrans" cxnId="{BA69166D-3AD5-424B-AC19-F9039BACB29A}">
      <dgm:prSet/>
      <dgm:spPr/>
      <dgm:t>
        <a:bodyPr/>
        <a:lstStyle/>
        <a:p>
          <a:endParaRPr lang="pl-PL" sz="1200"/>
        </a:p>
      </dgm:t>
    </dgm:pt>
    <dgm:pt modelId="{4886E7E4-1F36-4568-B11C-D7900A8DF860}" type="pres">
      <dgm:prSet presAssocID="{FC9B46DF-56B6-4A4E-BBBA-011DD351AE51}" presName="diagram" presStyleCnt="0">
        <dgm:presLayoutVars>
          <dgm:dir/>
          <dgm:resizeHandles val="exact"/>
        </dgm:presLayoutVars>
      </dgm:prSet>
      <dgm:spPr/>
      <dgm:t>
        <a:bodyPr/>
        <a:lstStyle/>
        <a:p>
          <a:endParaRPr lang="pl-PL"/>
        </a:p>
      </dgm:t>
    </dgm:pt>
    <dgm:pt modelId="{F173EB3E-BD9E-4A22-8661-69073DF067B9}" type="pres">
      <dgm:prSet presAssocID="{0E6C2A75-1C31-4880-92A0-DEEE86C1E903}" presName="node" presStyleLbl="node1" presStyleIdx="0" presStyleCnt="2" custScaleX="318136" custScaleY="121005" custLinFactNeighborY="3315">
        <dgm:presLayoutVars>
          <dgm:bulletEnabled val="1"/>
        </dgm:presLayoutVars>
      </dgm:prSet>
      <dgm:spPr/>
      <dgm:t>
        <a:bodyPr/>
        <a:lstStyle/>
        <a:p>
          <a:endParaRPr lang="pl-PL"/>
        </a:p>
      </dgm:t>
    </dgm:pt>
    <dgm:pt modelId="{90C838A8-8A26-4593-B412-F38037A47BBF}" type="pres">
      <dgm:prSet presAssocID="{1F2DC5C8-6ED6-4C85-9BF2-41D39F564B22}" presName="sibTrans" presStyleCnt="0"/>
      <dgm:spPr/>
    </dgm:pt>
    <dgm:pt modelId="{DF2820A2-82F7-478D-B316-07339C9D1647}" type="pres">
      <dgm:prSet presAssocID="{A3458062-0583-45B0-A229-F3168202D5EC}" presName="node" presStyleLbl="node1" presStyleIdx="1" presStyleCnt="2" custScaleX="318136" custScaleY="194814">
        <dgm:presLayoutVars>
          <dgm:bulletEnabled val="1"/>
        </dgm:presLayoutVars>
      </dgm:prSet>
      <dgm:spPr/>
      <dgm:t>
        <a:bodyPr/>
        <a:lstStyle/>
        <a:p>
          <a:endParaRPr lang="pl-PL"/>
        </a:p>
      </dgm:t>
    </dgm:pt>
  </dgm:ptLst>
  <dgm:cxnLst>
    <dgm:cxn modelId="{D93A5FCC-3EAA-4857-9A58-DABA2C6885D6}" type="presOf" srcId="{0E6C2A75-1C31-4880-92A0-DEEE86C1E903}" destId="{F173EB3E-BD9E-4A22-8661-69073DF067B9}" srcOrd="0" destOrd="0" presId="urn:microsoft.com/office/officeart/2005/8/layout/default"/>
    <dgm:cxn modelId="{698664A8-B2AB-4743-9F3C-FE6FA175A511}" type="presOf" srcId="{FC9B46DF-56B6-4A4E-BBBA-011DD351AE51}" destId="{4886E7E4-1F36-4568-B11C-D7900A8DF860}" srcOrd="0" destOrd="0" presId="urn:microsoft.com/office/officeart/2005/8/layout/default"/>
    <dgm:cxn modelId="{3E6EF572-C8DD-4FDE-B8B3-51861B1B8D8D}" type="presOf" srcId="{A3458062-0583-45B0-A229-F3168202D5EC}" destId="{DF2820A2-82F7-478D-B316-07339C9D1647}" srcOrd="0" destOrd="0" presId="urn:microsoft.com/office/officeart/2005/8/layout/default"/>
    <dgm:cxn modelId="{BA69166D-3AD5-424B-AC19-F9039BACB29A}" srcId="{FC9B46DF-56B6-4A4E-BBBA-011DD351AE51}" destId="{A3458062-0583-45B0-A229-F3168202D5EC}" srcOrd="1" destOrd="0" parTransId="{932058C7-5B37-465D-B4B1-844F4BC288BC}" sibTransId="{785CA05D-A60E-4718-BCF2-D8817E4F5343}"/>
    <dgm:cxn modelId="{8425F415-0C5F-4D27-918C-49F5648280CE}" srcId="{FC9B46DF-56B6-4A4E-BBBA-011DD351AE51}" destId="{0E6C2A75-1C31-4880-92A0-DEEE86C1E903}" srcOrd="0" destOrd="0" parTransId="{40F52C36-BDB2-43F5-860F-AD0D1C7E9D19}" sibTransId="{1F2DC5C8-6ED6-4C85-9BF2-41D39F564B22}"/>
    <dgm:cxn modelId="{247A6D0F-0557-422E-B200-94C2AE3F0602}" type="presParOf" srcId="{4886E7E4-1F36-4568-B11C-D7900A8DF860}" destId="{F173EB3E-BD9E-4A22-8661-69073DF067B9}" srcOrd="0" destOrd="0" presId="urn:microsoft.com/office/officeart/2005/8/layout/default"/>
    <dgm:cxn modelId="{CCE05A02-31F0-4464-8168-2D02D856DE2F}" type="presParOf" srcId="{4886E7E4-1F36-4568-B11C-D7900A8DF860}" destId="{90C838A8-8A26-4593-B412-F38037A47BBF}" srcOrd="1" destOrd="0" presId="urn:microsoft.com/office/officeart/2005/8/layout/default"/>
    <dgm:cxn modelId="{A7D051EE-1E7C-438D-ABE3-EF694388A8B6}" type="presParOf" srcId="{4886E7E4-1F36-4568-B11C-D7900A8DF860}" destId="{DF2820A2-82F7-478D-B316-07339C9D1647}" srcOrd="2" destOrd="0" presId="urn:microsoft.com/office/officeart/2005/8/layout/default"/>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AC1B3230-8E28-454D-8607-CCBC327CF8D3}" type="presOf" srcId="{83DE507E-98C0-4B08-BC51-05B8D24C78D0}" destId="{FF558AF3-080A-46A7-86DE-231E4F32B07C}"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F51F39E8-6F4B-4BE1-AF23-066D6A6E0FB9}" type="presOf" srcId="{FB0A8DCF-E2EF-4E61-8DFD-410418C3A113}" destId="{64ED4C56-8503-4CE9-AC45-5504D67FA821}"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5FC5960A-6F60-4C66-9DD2-086093AB7668}" srcId="{83DE507E-98C0-4B08-BC51-05B8D24C78D0}" destId="{FB0A8DCF-E2EF-4E61-8DFD-410418C3A113}" srcOrd="1" destOrd="0" parTransId="{1B85DAA2-8CBE-4C5A-AE12-85604FBE9985}" sibTransId="{2F195679-CB17-40C2-9A3C-9B9AF09C854E}"/>
    <dgm:cxn modelId="{F4FF021B-3CAF-48CB-875D-97D80926CFFF}" type="presOf" srcId="{DC67F893-549E-4B51-9A22-CA2DC6BC4ABC}" destId="{AEB433F8-2D50-4C4E-BF5D-1B88851BD537}" srcOrd="0" destOrd="0" presId="urn:microsoft.com/office/officeart/2005/8/layout/default"/>
    <dgm:cxn modelId="{785ABD47-5D36-4E10-8798-42985D583A54}" type="presOf" srcId="{0F3793BD-D745-48E5-BB2D-2447533E862F}" destId="{765B8742-1B3F-4083-8C96-2338FBCCF131}" srcOrd="0" destOrd="0" presId="urn:microsoft.com/office/officeart/2005/8/layout/default"/>
    <dgm:cxn modelId="{AB645588-37A5-49C6-875D-10D1577FBE9D}" type="presOf" srcId="{76601196-FB90-4E52-B32A-9F26F0B54E46}" destId="{C15A0286-AE56-45C2-ADDD-0632FC531DE2}" srcOrd="0" destOrd="0" presId="urn:microsoft.com/office/officeart/2005/8/layout/default"/>
    <dgm:cxn modelId="{592137A9-A49E-4AEA-A11C-EF97D48964AE}" type="presOf" srcId="{399B59B5-2558-4B97-8DB9-E13E029708BA}" destId="{1AFBBEFC-B226-4FBC-879B-F2F42A162863}" srcOrd="0" destOrd="0" presId="urn:microsoft.com/office/officeart/2005/8/layout/default"/>
    <dgm:cxn modelId="{443F21FB-A542-42B4-8305-0A9499F5A63E}" type="presParOf" srcId="{FF558AF3-080A-46A7-86DE-231E4F32B07C}" destId="{765B8742-1B3F-4083-8C96-2338FBCCF131}" srcOrd="0" destOrd="0" presId="urn:microsoft.com/office/officeart/2005/8/layout/default"/>
    <dgm:cxn modelId="{2FA66882-1E81-4158-8F30-9F0FF5278B16}" type="presParOf" srcId="{FF558AF3-080A-46A7-86DE-231E4F32B07C}" destId="{308ED94B-AC50-45C1-9B1D-3DDA5026311C}" srcOrd="1" destOrd="0" presId="urn:microsoft.com/office/officeart/2005/8/layout/default"/>
    <dgm:cxn modelId="{DC7DD6CB-75E6-4DE8-BBCD-DCC7528999CA}" type="presParOf" srcId="{FF558AF3-080A-46A7-86DE-231E4F32B07C}" destId="{64ED4C56-8503-4CE9-AC45-5504D67FA821}" srcOrd="2" destOrd="0" presId="urn:microsoft.com/office/officeart/2005/8/layout/default"/>
    <dgm:cxn modelId="{D6595E6E-B13D-46AE-A182-E052D6A01447}" type="presParOf" srcId="{FF558AF3-080A-46A7-86DE-231E4F32B07C}" destId="{9CFCB102-A234-4E7F-9DE9-CD8AC1B60DEC}" srcOrd="3" destOrd="0" presId="urn:microsoft.com/office/officeart/2005/8/layout/default"/>
    <dgm:cxn modelId="{8F6D352D-DE50-468B-9A00-5A779938EFF3}" type="presParOf" srcId="{FF558AF3-080A-46A7-86DE-231E4F32B07C}" destId="{AEB433F8-2D50-4C4E-BF5D-1B88851BD537}" srcOrd="4" destOrd="0" presId="urn:microsoft.com/office/officeart/2005/8/layout/default"/>
    <dgm:cxn modelId="{730F824A-59B7-460F-88F2-F08720D420B5}" type="presParOf" srcId="{FF558AF3-080A-46A7-86DE-231E4F32B07C}" destId="{186738D5-3E99-43BF-AF0A-48BF041237C1}" srcOrd="5" destOrd="0" presId="urn:microsoft.com/office/officeart/2005/8/layout/default"/>
    <dgm:cxn modelId="{A20F7C39-B0F3-4BDA-9FBD-BD796BC72792}" type="presParOf" srcId="{FF558AF3-080A-46A7-86DE-231E4F32B07C}" destId="{C15A0286-AE56-45C2-ADDD-0632FC531DE2}" srcOrd="6" destOrd="0" presId="urn:microsoft.com/office/officeart/2005/8/layout/default"/>
    <dgm:cxn modelId="{D5F5EB9E-8E83-4CA5-8A8B-D774FCE74758}" type="presParOf" srcId="{FF558AF3-080A-46A7-86DE-231E4F32B07C}" destId="{594FB48A-2958-4176-84B3-F8838DF171E9}" srcOrd="7" destOrd="0" presId="urn:microsoft.com/office/officeart/2005/8/layout/default"/>
    <dgm:cxn modelId="{7858E993-F7BD-449B-9400-421DE421D186}"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23"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432A457-78C1-407B-9827-30DDBF7FB1F1}"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E5443C32-3C22-46CB-AFE0-6610F6168655}">
      <dgm:prSet phldrT="[Tekst]" custT="1"/>
      <dgm:spPr/>
      <dgm:t>
        <a:bodyPr/>
        <a:lstStyle/>
        <a:p>
          <a:r>
            <a:rPr lang="pl-PL" sz="1800" b="1" smtClean="0"/>
            <a:t>Polityka bezpieczeństwa </a:t>
          </a:r>
          <a:endParaRPr lang="pl-PL" sz="1800" b="1" dirty="0"/>
        </a:p>
      </dgm:t>
    </dgm:pt>
    <dgm:pt modelId="{9FB67F9D-755A-4B02-A6B8-E3B1BED32D34}" type="parTrans" cxnId="{E8FB19B8-39D7-4978-A229-9E995CE14697}">
      <dgm:prSet/>
      <dgm:spPr/>
      <dgm:t>
        <a:bodyPr/>
        <a:lstStyle/>
        <a:p>
          <a:endParaRPr lang="pl-PL" sz="1800" b="1"/>
        </a:p>
      </dgm:t>
    </dgm:pt>
    <dgm:pt modelId="{71825095-9620-4440-8EC6-7C61CC366089}" type="sibTrans" cxnId="{E8FB19B8-39D7-4978-A229-9E995CE14697}">
      <dgm:prSet/>
      <dgm:spPr/>
      <dgm:t>
        <a:bodyPr/>
        <a:lstStyle/>
        <a:p>
          <a:endParaRPr lang="pl-PL" sz="1800" b="1"/>
        </a:p>
      </dgm:t>
    </dgm:pt>
    <dgm:pt modelId="{18B70C89-C9AE-4643-98FE-7612B3E933A7}">
      <dgm:prSet custT="1"/>
      <dgm:spPr/>
      <dgm:t>
        <a:bodyPr/>
        <a:lstStyle/>
        <a:p>
          <a:r>
            <a:rPr lang="pl-PL" sz="1800" b="1" smtClean="0"/>
            <a:t>Formalna organizacja bezpieczeństwa </a:t>
          </a:r>
          <a:endParaRPr lang="pl-PL" sz="1800" b="1" dirty="0" smtClean="0"/>
        </a:p>
      </dgm:t>
    </dgm:pt>
    <dgm:pt modelId="{2C544204-1495-4358-A407-1C58C7D0E91E}" type="parTrans" cxnId="{8A99732E-BC60-48A9-9C03-E2DADCCFC83B}">
      <dgm:prSet/>
      <dgm:spPr/>
      <dgm:t>
        <a:bodyPr/>
        <a:lstStyle/>
        <a:p>
          <a:endParaRPr lang="pl-PL" sz="1800" b="1"/>
        </a:p>
      </dgm:t>
    </dgm:pt>
    <dgm:pt modelId="{8BBF41B2-D8E9-4714-9ADC-E7401D2FEA23}" type="sibTrans" cxnId="{8A99732E-BC60-48A9-9C03-E2DADCCFC83B}">
      <dgm:prSet/>
      <dgm:spPr/>
      <dgm:t>
        <a:bodyPr/>
        <a:lstStyle/>
        <a:p>
          <a:endParaRPr lang="pl-PL" sz="1800" b="1"/>
        </a:p>
      </dgm:t>
    </dgm:pt>
    <dgm:pt modelId="{7D39DF94-F8E1-46C0-8C46-4A5CCED5BDC2}">
      <dgm:prSet custT="1"/>
      <dgm:spPr/>
      <dgm:t>
        <a:bodyPr/>
        <a:lstStyle/>
        <a:p>
          <a:r>
            <a:rPr lang="pl-PL" sz="1800" b="1" smtClean="0"/>
            <a:t>Klasyfikacja zasobów i danych </a:t>
          </a:r>
          <a:endParaRPr lang="pl-PL" sz="1800" b="1" dirty="0" smtClean="0"/>
        </a:p>
      </dgm:t>
    </dgm:pt>
    <dgm:pt modelId="{28504D9A-2160-42C4-905F-032027DEBC8B}" type="parTrans" cxnId="{B332E792-1982-4CD5-99A5-86D300980FC7}">
      <dgm:prSet/>
      <dgm:spPr/>
      <dgm:t>
        <a:bodyPr/>
        <a:lstStyle/>
        <a:p>
          <a:endParaRPr lang="pl-PL" sz="1800" b="1"/>
        </a:p>
      </dgm:t>
    </dgm:pt>
    <dgm:pt modelId="{6DC9F7FC-AF18-4BBB-B4C7-0B36B3111C62}" type="sibTrans" cxnId="{B332E792-1982-4CD5-99A5-86D300980FC7}">
      <dgm:prSet/>
      <dgm:spPr/>
      <dgm:t>
        <a:bodyPr/>
        <a:lstStyle/>
        <a:p>
          <a:endParaRPr lang="pl-PL" sz="1800" b="1"/>
        </a:p>
      </dgm:t>
    </dgm:pt>
    <dgm:pt modelId="{71F7C42A-0041-4DBA-9EB4-944C0F78D49A}">
      <dgm:prSet custT="1"/>
      <dgm:spPr/>
      <dgm:t>
        <a:bodyPr/>
        <a:lstStyle/>
        <a:p>
          <a:r>
            <a:rPr lang="pl-PL" sz="1800" b="1" dirty="0" smtClean="0"/>
            <a:t>Bezpieczeństwo związane z personelem </a:t>
          </a:r>
        </a:p>
      </dgm:t>
    </dgm:pt>
    <dgm:pt modelId="{9BDDEE7D-7CB9-4B2D-8001-7CF9AC8958BE}" type="parTrans" cxnId="{74DEE318-0959-4B29-8092-895FD76DF770}">
      <dgm:prSet/>
      <dgm:spPr/>
      <dgm:t>
        <a:bodyPr/>
        <a:lstStyle/>
        <a:p>
          <a:endParaRPr lang="pl-PL" sz="1800" b="1"/>
        </a:p>
      </dgm:t>
    </dgm:pt>
    <dgm:pt modelId="{8029C820-2347-443F-837E-725AFD1D023B}" type="sibTrans" cxnId="{74DEE318-0959-4B29-8092-895FD76DF770}">
      <dgm:prSet/>
      <dgm:spPr/>
      <dgm:t>
        <a:bodyPr/>
        <a:lstStyle/>
        <a:p>
          <a:endParaRPr lang="pl-PL" sz="1800" b="1"/>
        </a:p>
      </dgm:t>
    </dgm:pt>
    <dgm:pt modelId="{D63AB2C9-0B5E-479B-A938-5BAB964676B1}">
      <dgm:prSet custT="1"/>
      <dgm:spPr/>
      <dgm:t>
        <a:bodyPr/>
        <a:lstStyle/>
        <a:p>
          <a:r>
            <a:rPr lang="pl-PL" sz="1800" b="1" smtClean="0"/>
            <a:t>Bezpieczeństwo fizyczne i anomalie przyrodnicze </a:t>
          </a:r>
          <a:endParaRPr lang="pl-PL" sz="1800" b="1" dirty="0" smtClean="0"/>
        </a:p>
      </dgm:t>
    </dgm:pt>
    <dgm:pt modelId="{C448C87A-D040-4719-A7EA-398F5BE45FA4}" type="parTrans" cxnId="{EB160E91-54A5-413F-95D3-1C0A7F36B54E}">
      <dgm:prSet/>
      <dgm:spPr/>
      <dgm:t>
        <a:bodyPr/>
        <a:lstStyle/>
        <a:p>
          <a:endParaRPr lang="pl-PL" sz="1800" b="1"/>
        </a:p>
      </dgm:t>
    </dgm:pt>
    <dgm:pt modelId="{7C95736A-4333-4DB0-8B0A-E21FD371BCCF}" type="sibTrans" cxnId="{EB160E91-54A5-413F-95D3-1C0A7F36B54E}">
      <dgm:prSet/>
      <dgm:spPr/>
      <dgm:t>
        <a:bodyPr/>
        <a:lstStyle/>
        <a:p>
          <a:endParaRPr lang="pl-PL" sz="1800" b="1"/>
        </a:p>
      </dgm:t>
    </dgm:pt>
    <dgm:pt modelId="{92A9C11E-76E2-4EDF-AE52-23DD740A5FD2}">
      <dgm:prSet custT="1"/>
      <dgm:spPr/>
      <dgm:t>
        <a:bodyPr/>
        <a:lstStyle/>
        <a:p>
          <a:r>
            <a:rPr lang="pl-PL" sz="1800" b="1" dirty="0" smtClean="0"/>
            <a:t>Procesy operacyjne i zarządzanie infrastrukturą IT </a:t>
          </a:r>
        </a:p>
      </dgm:t>
    </dgm:pt>
    <dgm:pt modelId="{D2396E4C-4D80-461C-B733-2FEE5AE13E7A}" type="parTrans" cxnId="{36DA55DC-C35E-4F12-BF46-C202960F05D9}">
      <dgm:prSet/>
      <dgm:spPr/>
      <dgm:t>
        <a:bodyPr/>
        <a:lstStyle/>
        <a:p>
          <a:endParaRPr lang="pl-PL" sz="1800" b="1"/>
        </a:p>
      </dgm:t>
    </dgm:pt>
    <dgm:pt modelId="{A5A17185-BA0F-4FA5-8245-84B63A3AEA5D}" type="sibTrans" cxnId="{36DA55DC-C35E-4F12-BF46-C202960F05D9}">
      <dgm:prSet/>
      <dgm:spPr/>
      <dgm:t>
        <a:bodyPr/>
        <a:lstStyle/>
        <a:p>
          <a:endParaRPr lang="pl-PL" sz="1800" b="1"/>
        </a:p>
      </dgm:t>
    </dgm:pt>
    <dgm:pt modelId="{B2D54DE1-BBDA-4452-B1FB-7608BEEE6D6A}">
      <dgm:prSet custT="1"/>
      <dgm:spPr/>
      <dgm:t>
        <a:bodyPr/>
        <a:lstStyle/>
        <a:p>
          <a:r>
            <a:rPr lang="pl-PL" sz="1800" b="1" dirty="0" smtClean="0"/>
            <a:t>Kontrola dostępu do systemów </a:t>
          </a:r>
        </a:p>
      </dgm:t>
    </dgm:pt>
    <dgm:pt modelId="{8A02D645-75B7-4A39-96AB-CD3BF71EABD6}" type="parTrans" cxnId="{7B5575E1-2AB9-4701-AACB-467EF4FE6321}">
      <dgm:prSet/>
      <dgm:spPr/>
      <dgm:t>
        <a:bodyPr/>
        <a:lstStyle/>
        <a:p>
          <a:endParaRPr lang="pl-PL" sz="1800" b="1"/>
        </a:p>
      </dgm:t>
    </dgm:pt>
    <dgm:pt modelId="{3C377798-791B-43E8-9F98-C918D73EDA8C}" type="sibTrans" cxnId="{7B5575E1-2AB9-4701-AACB-467EF4FE6321}">
      <dgm:prSet/>
      <dgm:spPr/>
      <dgm:t>
        <a:bodyPr/>
        <a:lstStyle/>
        <a:p>
          <a:endParaRPr lang="pl-PL" sz="1800" b="1"/>
        </a:p>
      </dgm:t>
    </dgm:pt>
    <dgm:pt modelId="{D56FC69F-257B-4CA3-B010-49869B741111}">
      <dgm:prSet custT="1"/>
      <dgm:spPr/>
      <dgm:t>
        <a:bodyPr/>
        <a:lstStyle/>
        <a:p>
          <a:r>
            <a:rPr lang="pl-PL" sz="1800" b="1" smtClean="0"/>
            <a:t>Rozwój i serwisowanie aplikacji </a:t>
          </a:r>
          <a:endParaRPr lang="pl-PL" sz="1800" b="1" dirty="0" smtClean="0"/>
        </a:p>
      </dgm:t>
    </dgm:pt>
    <dgm:pt modelId="{3A2652F1-32FC-4A1A-A64E-6553E73A4845}" type="parTrans" cxnId="{E8A89AF7-25C6-4289-B398-B07A1E18FD7D}">
      <dgm:prSet/>
      <dgm:spPr/>
      <dgm:t>
        <a:bodyPr/>
        <a:lstStyle/>
        <a:p>
          <a:endParaRPr lang="pl-PL" sz="1800" b="1"/>
        </a:p>
      </dgm:t>
    </dgm:pt>
    <dgm:pt modelId="{9C640D81-549E-43FF-9282-3AF63E4080DE}" type="sibTrans" cxnId="{E8A89AF7-25C6-4289-B398-B07A1E18FD7D}">
      <dgm:prSet/>
      <dgm:spPr/>
      <dgm:t>
        <a:bodyPr/>
        <a:lstStyle/>
        <a:p>
          <a:endParaRPr lang="pl-PL" sz="1800" b="1"/>
        </a:p>
      </dgm:t>
    </dgm:pt>
    <dgm:pt modelId="{20EFD60F-9949-47A0-9D27-10A96763158E}">
      <dgm:prSet custT="1"/>
      <dgm:spPr/>
      <dgm:t>
        <a:bodyPr/>
        <a:lstStyle/>
        <a:p>
          <a:r>
            <a:rPr lang="pl-PL" sz="1800" b="1" smtClean="0"/>
            <a:t>Planowanie na wypadek zdarzeń losowych </a:t>
          </a:r>
          <a:endParaRPr lang="pl-PL" sz="1800" b="1" dirty="0" smtClean="0"/>
        </a:p>
      </dgm:t>
    </dgm:pt>
    <dgm:pt modelId="{BEF735A7-D3E0-45F0-B4E9-4BCE188223A2}" type="parTrans" cxnId="{2CD9DC09-2C59-41C6-8FCC-A20DB78C018D}">
      <dgm:prSet/>
      <dgm:spPr/>
      <dgm:t>
        <a:bodyPr/>
        <a:lstStyle/>
        <a:p>
          <a:endParaRPr lang="pl-PL" sz="1800" b="1"/>
        </a:p>
      </dgm:t>
    </dgm:pt>
    <dgm:pt modelId="{F63293E2-3628-43BF-A81C-A17F08C05736}" type="sibTrans" cxnId="{2CD9DC09-2C59-41C6-8FCC-A20DB78C018D}">
      <dgm:prSet/>
      <dgm:spPr/>
      <dgm:t>
        <a:bodyPr/>
        <a:lstStyle/>
        <a:p>
          <a:endParaRPr lang="pl-PL" sz="1800" b="1"/>
        </a:p>
      </dgm:t>
    </dgm:pt>
    <dgm:pt modelId="{059034FE-B220-459C-8EF6-FD8566B3A7DE}">
      <dgm:prSet custT="1"/>
      <dgm:spPr/>
      <dgm:t>
        <a:bodyPr/>
        <a:lstStyle/>
        <a:p>
          <a:r>
            <a:rPr lang="pl-PL" sz="1800" b="1" smtClean="0"/>
            <a:t>Zgodność z wymogami prawa </a:t>
          </a:r>
          <a:endParaRPr lang="pl-PL" sz="1800" b="1" dirty="0" smtClean="0"/>
        </a:p>
      </dgm:t>
    </dgm:pt>
    <dgm:pt modelId="{6D96F1CA-73D7-4DCA-BB55-426AFDFDF579}" type="parTrans" cxnId="{F8769DEB-F313-4AD7-8E67-5CF7DD5C4E70}">
      <dgm:prSet/>
      <dgm:spPr/>
      <dgm:t>
        <a:bodyPr/>
        <a:lstStyle/>
        <a:p>
          <a:endParaRPr lang="pl-PL" sz="1800" b="1"/>
        </a:p>
      </dgm:t>
    </dgm:pt>
    <dgm:pt modelId="{AC2AB149-0777-46A0-AEB0-E3121FFA7B5D}" type="sibTrans" cxnId="{F8769DEB-F313-4AD7-8E67-5CF7DD5C4E70}">
      <dgm:prSet/>
      <dgm:spPr/>
      <dgm:t>
        <a:bodyPr/>
        <a:lstStyle/>
        <a:p>
          <a:endParaRPr lang="pl-PL" sz="1800" b="1"/>
        </a:p>
      </dgm:t>
    </dgm:pt>
    <dgm:pt modelId="{4CDAA089-E228-4053-BC44-7F698D0F0F1B}" type="pres">
      <dgm:prSet presAssocID="{0432A457-78C1-407B-9827-30DDBF7FB1F1}" presName="linear" presStyleCnt="0">
        <dgm:presLayoutVars>
          <dgm:animLvl val="lvl"/>
          <dgm:resizeHandles val="exact"/>
        </dgm:presLayoutVars>
      </dgm:prSet>
      <dgm:spPr/>
      <dgm:t>
        <a:bodyPr/>
        <a:lstStyle/>
        <a:p>
          <a:endParaRPr lang="pl-PL"/>
        </a:p>
      </dgm:t>
    </dgm:pt>
    <dgm:pt modelId="{32F99100-356F-45D0-A5B3-BAB5DE0D137E}" type="pres">
      <dgm:prSet presAssocID="{E5443C32-3C22-46CB-AFE0-6610F6168655}" presName="parentText" presStyleLbl="node1" presStyleIdx="0" presStyleCnt="10">
        <dgm:presLayoutVars>
          <dgm:chMax val="0"/>
          <dgm:bulletEnabled val="1"/>
        </dgm:presLayoutVars>
      </dgm:prSet>
      <dgm:spPr/>
      <dgm:t>
        <a:bodyPr/>
        <a:lstStyle/>
        <a:p>
          <a:endParaRPr lang="pl-PL"/>
        </a:p>
      </dgm:t>
    </dgm:pt>
    <dgm:pt modelId="{B7E8ADFD-A8A8-426F-83BC-EDAA77F015D6}" type="pres">
      <dgm:prSet presAssocID="{71825095-9620-4440-8EC6-7C61CC366089}" presName="spacer" presStyleCnt="0"/>
      <dgm:spPr/>
    </dgm:pt>
    <dgm:pt modelId="{4D87B592-AFE9-4F61-BD4A-6589BEFE22F2}" type="pres">
      <dgm:prSet presAssocID="{18B70C89-C9AE-4643-98FE-7612B3E933A7}" presName="parentText" presStyleLbl="node1" presStyleIdx="1" presStyleCnt="10">
        <dgm:presLayoutVars>
          <dgm:chMax val="0"/>
          <dgm:bulletEnabled val="1"/>
        </dgm:presLayoutVars>
      </dgm:prSet>
      <dgm:spPr/>
      <dgm:t>
        <a:bodyPr/>
        <a:lstStyle/>
        <a:p>
          <a:endParaRPr lang="pl-PL"/>
        </a:p>
      </dgm:t>
    </dgm:pt>
    <dgm:pt modelId="{73E56343-4A22-4FB1-BAC7-C2AA9645592C}" type="pres">
      <dgm:prSet presAssocID="{8BBF41B2-D8E9-4714-9ADC-E7401D2FEA23}" presName="spacer" presStyleCnt="0"/>
      <dgm:spPr/>
    </dgm:pt>
    <dgm:pt modelId="{47CF9E75-7A8C-4E35-BCF1-AD9626C807CB}" type="pres">
      <dgm:prSet presAssocID="{7D39DF94-F8E1-46C0-8C46-4A5CCED5BDC2}" presName="parentText" presStyleLbl="node1" presStyleIdx="2" presStyleCnt="10">
        <dgm:presLayoutVars>
          <dgm:chMax val="0"/>
          <dgm:bulletEnabled val="1"/>
        </dgm:presLayoutVars>
      </dgm:prSet>
      <dgm:spPr/>
      <dgm:t>
        <a:bodyPr/>
        <a:lstStyle/>
        <a:p>
          <a:endParaRPr lang="pl-PL"/>
        </a:p>
      </dgm:t>
    </dgm:pt>
    <dgm:pt modelId="{6E5205AF-7DCF-45F9-A80F-D6C0B275319E}" type="pres">
      <dgm:prSet presAssocID="{6DC9F7FC-AF18-4BBB-B4C7-0B36B3111C62}" presName="spacer" presStyleCnt="0"/>
      <dgm:spPr/>
    </dgm:pt>
    <dgm:pt modelId="{667728C4-638E-4F3C-BF55-4C2C37690286}" type="pres">
      <dgm:prSet presAssocID="{71F7C42A-0041-4DBA-9EB4-944C0F78D49A}" presName="parentText" presStyleLbl="node1" presStyleIdx="3" presStyleCnt="10">
        <dgm:presLayoutVars>
          <dgm:chMax val="0"/>
          <dgm:bulletEnabled val="1"/>
        </dgm:presLayoutVars>
      </dgm:prSet>
      <dgm:spPr/>
      <dgm:t>
        <a:bodyPr/>
        <a:lstStyle/>
        <a:p>
          <a:endParaRPr lang="pl-PL"/>
        </a:p>
      </dgm:t>
    </dgm:pt>
    <dgm:pt modelId="{E4E44003-A232-4F6B-9376-3BC23624D899}" type="pres">
      <dgm:prSet presAssocID="{8029C820-2347-443F-837E-725AFD1D023B}" presName="spacer" presStyleCnt="0"/>
      <dgm:spPr/>
    </dgm:pt>
    <dgm:pt modelId="{05DD994A-B4CC-48A0-8C0E-475C0B52FF69}" type="pres">
      <dgm:prSet presAssocID="{D63AB2C9-0B5E-479B-A938-5BAB964676B1}" presName="parentText" presStyleLbl="node1" presStyleIdx="4" presStyleCnt="10">
        <dgm:presLayoutVars>
          <dgm:chMax val="0"/>
          <dgm:bulletEnabled val="1"/>
        </dgm:presLayoutVars>
      </dgm:prSet>
      <dgm:spPr/>
      <dgm:t>
        <a:bodyPr/>
        <a:lstStyle/>
        <a:p>
          <a:endParaRPr lang="pl-PL"/>
        </a:p>
      </dgm:t>
    </dgm:pt>
    <dgm:pt modelId="{CB412818-4D8A-4F86-B9E6-96E69EE0E453}" type="pres">
      <dgm:prSet presAssocID="{7C95736A-4333-4DB0-8B0A-E21FD371BCCF}" presName="spacer" presStyleCnt="0"/>
      <dgm:spPr/>
    </dgm:pt>
    <dgm:pt modelId="{487D0EA2-5299-46C9-AD0C-E11B7D702D2D}" type="pres">
      <dgm:prSet presAssocID="{92A9C11E-76E2-4EDF-AE52-23DD740A5FD2}" presName="parentText" presStyleLbl="node1" presStyleIdx="5" presStyleCnt="10">
        <dgm:presLayoutVars>
          <dgm:chMax val="0"/>
          <dgm:bulletEnabled val="1"/>
        </dgm:presLayoutVars>
      </dgm:prSet>
      <dgm:spPr/>
      <dgm:t>
        <a:bodyPr/>
        <a:lstStyle/>
        <a:p>
          <a:endParaRPr lang="pl-PL"/>
        </a:p>
      </dgm:t>
    </dgm:pt>
    <dgm:pt modelId="{11964D0F-4F1E-4D2F-8612-C1ED40BFF030}" type="pres">
      <dgm:prSet presAssocID="{A5A17185-BA0F-4FA5-8245-84B63A3AEA5D}" presName="spacer" presStyleCnt="0"/>
      <dgm:spPr/>
    </dgm:pt>
    <dgm:pt modelId="{1F0C4BD9-75CE-499E-BDD3-3FEE4503CF9C}" type="pres">
      <dgm:prSet presAssocID="{B2D54DE1-BBDA-4452-B1FB-7608BEEE6D6A}" presName="parentText" presStyleLbl="node1" presStyleIdx="6" presStyleCnt="10">
        <dgm:presLayoutVars>
          <dgm:chMax val="0"/>
          <dgm:bulletEnabled val="1"/>
        </dgm:presLayoutVars>
      </dgm:prSet>
      <dgm:spPr/>
      <dgm:t>
        <a:bodyPr/>
        <a:lstStyle/>
        <a:p>
          <a:endParaRPr lang="pl-PL"/>
        </a:p>
      </dgm:t>
    </dgm:pt>
    <dgm:pt modelId="{765847F8-EAB6-450F-8E82-409C6EB8C42B}" type="pres">
      <dgm:prSet presAssocID="{3C377798-791B-43E8-9F98-C918D73EDA8C}" presName="spacer" presStyleCnt="0"/>
      <dgm:spPr/>
    </dgm:pt>
    <dgm:pt modelId="{1F84DBE7-73A0-4CF7-8A50-AF9A39A5089D}" type="pres">
      <dgm:prSet presAssocID="{D56FC69F-257B-4CA3-B010-49869B741111}" presName="parentText" presStyleLbl="node1" presStyleIdx="7" presStyleCnt="10">
        <dgm:presLayoutVars>
          <dgm:chMax val="0"/>
          <dgm:bulletEnabled val="1"/>
        </dgm:presLayoutVars>
      </dgm:prSet>
      <dgm:spPr/>
      <dgm:t>
        <a:bodyPr/>
        <a:lstStyle/>
        <a:p>
          <a:endParaRPr lang="pl-PL"/>
        </a:p>
      </dgm:t>
    </dgm:pt>
    <dgm:pt modelId="{324D58DB-92B5-4A9B-94A1-6959436E0A5E}" type="pres">
      <dgm:prSet presAssocID="{9C640D81-549E-43FF-9282-3AF63E4080DE}" presName="spacer" presStyleCnt="0"/>
      <dgm:spPr/>
    </dgm:pt>
    <dgm:pt modelId="{91C6A67E-0850-4EF4-9BDE-FC902093074D}" type="pres">
      <dgm:prSet presAssocID="{20EFD60F-9949-47A0-9D27-10A96763158E}" presName="parentText" presStyleLbl="node1" presStyleIdx="8" presStyleCnt="10">
        <dgm:presLayoutVars>
          <dgm:chMax val="0"/>
          <dgm:bulletEnabled val="1"/>
        </dgm:presLayoutVars>
      </dgm:prSet>
      <dgm:spPr/>
      <dgm:t>
        <a:bodyPr/>
        <a:lstStyle/>
        <a:p>
          <a:endParaRPr lang="pl-PL"/>
        </a:p>
      </dgm:t>
    </dgm:pt>
    <dgm:pt modelId="{E99E6019-6DFB-43B4-852B-A80D112708DC}" type="pres">
      <dgm:prSet presAssocID="{F63293E2-3628-43BF-A81C-A17F08C05736}" presName="spacer" presStyleCnt="0"/>
      <dgm:spPr/>
    </dgm:pt>
    <dgm:pt modelId="{A3D65E14-6DF6-41D0-A38F-66B69D9BBA48}" type="pres">
      <dgm:prSet presAssocID="{059034FE-B220-459C-8EF6-FD8566B3A7DE}" presName="parentText" presStyleLbl="node1" presStyleIdx="9" presStyleCnt="10">
        <dgm:presLayoutVars>
          <dgm:chMax val="0"/>
          <dgm:bulletEnabled val="1"/>
        </dgm:presLayoutVars>
      </dgm:prSet>
      <dgm:spPr/>
      <dgm:t>
        <a:bodyPr/>
        <a:lstStyle/>
        <a:p>
          <a:endParaRPr lang="pl-PL"/>
        </a:p>
      </dgm:t>
    </dgm:pt>
  </dgm:ptLst>
  <dgm:cxnLst>
    <dgm:cxn modelId="{F2D3A970-8BAD-4BEA-BA93-46648C032B7C}" type="presOf" srcId="{92A9C11E-76E2-4EDF-AE52-23DD740A5FD2}" destId="{487D0EA2-5299-46C9-AD0C-E11B7D702D2D}" srcOrd="0" destOrd="0" presId="urn:microsoft.com/office/officeart/2005/8/layout/vList2"/>
    <dgm:cxn modelId="{8A99732E-BC60-48A9-9C03-E2DADCCFC83B}" srcId="{0432A457-78C1-407B-9827-30DDBF7FB1F1}" destId="{18B70C89-C9AE-4643-98FE-7612B3E933A7}" srcOrd="1" destOrd="0" parTransId="{2C544204-1495-4358-A407-1C58C7D0E91E}" sibTransId="{8BBF41B2-D8E9-4714-9ADC-E7401D2FEA23}"/>
    <dgm:cxn modelId="{8AD00A95-AFB5-4B11-863B-5D570CBFE2E0}" type="presOf" srcId="{E5443C32-3C22-46CB-AFE0-6610F6168655}" destId="{32F99100-356F-45D0-A5B3-BAB5DE0D137E}" srcOrd="0" destOrd="0" presId="urn:microsoft.com/office/officeart/2005/8/layout/vList2"/>
    <dgm:cxn modelId="{EB160E91-54A5-413F-95D3-1C0A7F36B54E}" srcId="{0432A457-78C1-407B-9827-30DDBF7FB1F1}" destId="{D63AB2C9-0B5E-479B-A938-5BAB964676B1}" srcOrd="4" destOrd="0" parTransId="{C448C87A-D040-4719-A7EA-398F5BE45FA4}" sibTransId="{7C95736A-4333-4DB0-8B0A-E21FD371BCCF}"/>
    <dgm:cxn modelId="{15E2825A-A36C-42CF-917D-682D1D4B35F0}" type="presOf" srcId="{B2D54DE1-BBDA-4452-B1FB-7608BEEE6D6A}" destId="{1F0C4BD9-75CE-499E-BDD3-3FEE4503CF9C}" srcOrd="0" destOrd="0" presId="urn:microsoft.com/office/officeart/2005/8/layout/vList2"/>
    <dgm:cxn modelId="{E8FB19B8-39D7-4978-A229-9E995CE14697}" srcId="{0432A457-78C1-407B-9827-30DDBF7FB1F1}" destId="{E5443C32-3C22-46CB-AFE0-6610F6168655}" srcOrd="0" destOrd="0" parTransId="{9FB67F9D-755A-4B02-A6B8-E3B1BED32D34}" sibTransId="{71825095-9620-4440-8EC6-7C61CC366089}"/>
    <dgm:cxn modelId="{2CD9DC09-2C59-41C6-8FCC-A20DB78C018D}" srcId="{0432A457-78C1-407B-9827-30DDBF7FB1F1}" destId="{20EFD60F-9949-47A0-9D27-10A96763158E}" srcOrd="8" destOrd="0" parTransId="{BEF735A7-D3E0-45F0-B4E9-4BCE188223A2}" sibTransId="{F63293E2-3628-43BF-A81C-A17F08C05736}"/>
    <dgm:cxn modelId="{02180640-20CE-4E51-8BF6-31DCA25E5295}" type="presOf" srcId="{059034FE-B220-459C-8EF6-FD8566B3A7DE}" destId="{A3D65E14-6DF6-41D0-A38F-66B69D9BBA48}" srcOrd="0" destOrd="0" presId="urn:microsoft.com/office/officeart/2005/8/layout/vList2"/>
    <dgm:cxn modelId="{7B5575E1-2AB9-4701-AACB-467EF4FE6321}" srcId="{0432A457-78C1-407B-9827-30DDBF7FB1F1}" destId="{B2D54DE1-BBDA-4452-B1FB-7608BEEE6D6A}" srcOrd="6" destOrd="0" parTransId="{8A02D645-75B7-4A39-96AB-CD3BF71EABD6}" sibTransId="{3C377798-791B-43E8-9F98-C918D73EDA8C}"/>
    <dgm:cxn modelId="{482230E9-C1B8-416C-A4F3-B6AB3B7A272F}" type="presOf" srcId="{D63AB2C9-0B5E-479B-A938-5BAB964676B1}" destId="{05DD994A-B4CC-48A0-8C0E-475C0B52FF69}" srcOrd="0" destOrd="0" presId="urn:microsoft.com/office/officeart/2005/8/layout/vList2"/>
    <dgm:cxn modelId="{C385130C-A703-4263-B4FA-53D8DD7D611F}" type="presOf" srcId="{0432A457-78C1-407B-9827-30DDBF7FB1F1}" destId="{4CDAA089-E228-4053-BC44-7F698D0F0F1B}" srcOrd="0" destOrd="0" presId="urn:microsoft.com/office/officeart/2005/8/layout/vList2"/>
    <dgm:cxn modelId="{3137F168-50FC-469A-BD14-52BDC1FCB99F}" type="presOf" srcId="{18B70C89-C9AE-4643-98FE-7612B3E933A7}" destId="{4D87B592-AFE9-4F61-BD4A-6589BEFE22F2}" srcOrd="0" destOrd="0" presId="urn:microsoft.com/office/officeart/2005/8/layout/vList2"/>
    <dgm:cxn modelId="{F8769DEB-F313-4AD7-8E67-5CF7DD5C4E70}" srcId="{0432A457-78C1-407B-9827-30DDBF7FB1F1}" destId="{059034FE-B220-459C-8EF6-FD8566B3A7DE}" srcOrd="9" destOrd="0" parTransId="{6D96F1CA-73D7-4DCA-BB55-426AFDFDF579}" sibTransId="{AC2AB149-0777-46A0-AEB0-E3121FFA7B5D}"/>
    <dgm:cxn modelId="{C22E1073-E648-489B-ACD3-03DAD247E91E}" type="presOf" srcId="{71F7C42A-0041-4DBA-9EB4-944C0F78D49A}" destId="{667728C4-638E-4F3C-BF55-4C2C37690286}" srcOrd="0" destOrd="0" presId="urn:microsoft.com/office/officeart/2005/8/layout/vList2"/>
    <dgm:cxn modelId="{01994E2D-C393-482D-B1B9-8C3B1DE330DB}" type="presOf" srcId="{D56FC69F-257B-4CA3-B010-49869B741111}" destId="{1F84DBE7-73A0-4CF7-8A50-AF9A39A5089D}" srcOrd="0" destOrd="0" presId="urn:microsoft.com/office/officeart/2005/8/layout/vList2"/>
    <dgm:cxn modelId="{74DEE318-0959-4B29-8092-895FD76DF770}" srcId="{0432A457-78C1-407B-9827-30DDBF7FB1F1}" destId="{71F7C42A-0041-4DBA-9EB4-944C0F78D49A}" srcOrd="3" destOrd="0" parTransId="{9BDDEE7D-7CB9-4B2D-8001-7CF9AC8958BE}" sibTransId="{8029C820-2347-443F-837E-725AFD1D023B}"/>
    <dgm:cxn modelId="{B332E792-1982-4CD5-99A5-86D300980FC7}" srcId="{0432A457-78C1-407B-9827-30DDBF7FB1F1}" destId="{7D39DF94-F8E1-46C0-8C46-4A5CCED5BDC2}" srcOrd="2" destOrd="0" parTransId="{28504D9A-2160-42C4-905F-032027DEBC8B}" sibTransId="{6DC9F7FC-AF18-4BBB-B4C7-0B36B3111C62}"/>
    <dgm:cxn modelId="{36DA55DC-C35E-4F12-BF46-C202960F05D9}" srcId="{0432A457-78C1-407B-9827-30DDBF7FB1F1}" destId="{92A9C11E-76E2-4EDF-AE52-23DD740A5FD2}" srcOrd="5" destOrd="0" parTransId="{D2396E4C-4D80-461C-B733-2FEE5AE13E7A}" sibTransId="{A5A17185-BA0F-4FA5-8245-84B63A3AEA5D}"/>
    <dgm:cxn modelId="{E8A89AF7-25C6-4289-B398-B07A1E18FD7D}" srcId="{0432A457-78C1-407B-9827-30DDBF7FB1F1}" destId="{D56FC69F-257B-4CA3-B010-49869B741111}" srcOrd="7" destOrd="0" parTransId="{3A2652F1-32FC-4A1A-A64E-6553E73A4845}" sibTransId="{9C640D81-549E-43FF-9282-3AF63E4080DE}"/>
    <dgm:cxn modelId="{D524C005-B3D1-4C28-9025-98D165F1DCF7}" type="presOf" srcId="{20EFD60F-9949-47A0-9D27-10A96763158E}" destId="{91C6A67E-0850-4EF4-9BDE-FC902093074D}" srcOrd="0" destOrd="0" presId="urn:microsoft.com/office/officeart/2005/8/layout/vList2"/>
    <dgm:cxn modelId="{EF929347-7F82-4D79-ACFE-5E6E2850D621}" type="presOf" srcId="{7D39DF94-F8E1-46C0-8C46-4A5CCED5BDC2}" destId="{47CF9E75-7A8C-4E35-BCF1-AD9626C807CB}" srcOrd="0" destOrd="0" presId="urn:microsoft.com/office/officeart/2005/8/layout/vList2"/>
    <dgm:cxn modelId="{08B00511-83F6-4C1A-B990-CE4EFE0FA21C}" type="presParOf" srcId="{4CDAA089-E228-4053-BC44-7F698D0F0F1B}" destId="{32F99100-356F-45D0-A5B3-BAB5DE0D137E}" srcOrd="0" destOrd="0" presId="urn:microsoft.com/office/officeart/2005/8/layout/vList2"/>
    <dgm:cxn modelId="{6D36F45C-5C9B-4B72-A69C-7865EFEA8883}" type="presParOf" srcId="{4CDAA089-E228-4053-BC44-7F698D0F0F1B}" destId="{B7E8ADFD-A8A8-426F-83BC-EDAA77F015D6}" srcOrd="1" destOrd="0" presId="urn:microsoft.com/office/officeart/2005/8/layout/vList2"/>
    <dgm:cxn modelId="{4F954807-B309-4CEB-9E3C-FD2729CC720C}" type="presParOf" srcId="{4CDAA089-E228-4053-BC44-7F698D0F0F1B}" destId="{4D87B592-AFE9-4F61-BD4A-6589BEFE22F2}" srcOrd="2" destOrd="0" presId="urn:microsoft.com/office/officeart/2005/8/layout/vList2"/>
    <dgm:cxn modelId="{063587AC-E5CA-4196-8EFA-8CDCE853D740}" type="presParOf" srcId="{4CDAA089-E228-4053-BC44-7F698D0F0F1B}" destId="{73E56343-4A22-4FB1-BAC7-C2AA9645592C}" srcOrd="3" destOrd="0" presId="urn:microsoft.com/office/officeart/2005/8/layout/vList2"/>
    <dgm:cxn modelId="{B6088A41-68C8-4927-B4E1-806ABCCF5F88}" type="presParOf" srcId="{4CDAA089-E228-4053-BC44-7F698D0F0F1B}" destId="{47CF9E75-7A8C-4E35-BCF1-AD9626C807CB}" srcOrd="4" destOrd="0" presId="urn:microsoft.com/office/officeart/2005/8/layout/vList2"/>
    <dgm:cxn modelId="{409F851A-56E4-403F-8CCB-04439C1069FC}" type="presParOf" srcId="{4CDAA089-E228-4053-BC44-7F698D0F0F1B}" destId="{6E5205AF-7DCF-45F9-A80F-D6C0B275319E}" srcOrd="5" destOrd="0" presId="urn:microsoft.com/office/officeart/2005/8/layout/vList2"/>
    <dgm:cxn modelId="{7F13082A-D2CE-4B5C-8818-C839CF87494C}" type="presParOf" srcId="{4CDAA089-E228-4053-BC44-7F698D0F0F1B}" destId="{667728C4-638E-4F3C-BF55-4C2C37690286}" srcOrd="6" destOrd="0" presId="urn:microsoft.com/office/officeart/2005/8/layout/vList2"/>
    <dgm:cxn modelId="{4C96E597-5BAC-4D3A-BB93-8E5879F3C129}" type="presParOf" srcId="{4CDAA089-E228-4053-BC44-7F698D0F0F1B}" destId="{E4E44003-A232-4F6B-9376-3BC23624D899}" srcOrd="7" destOrd="0" presId="urn:microsoft.com/office/officeart/2005/8/layout/vList2"/>
    <dgm:cxn modelId="{967CF81A-4BD6-4DDC-A6A6-D4A9EECF6CBD}" type="presParOf" srcId="{4CDAA089-E228-4053-BC44-7F698D0F0F1B}" destId="{05DD994A-B4CC-48A0-8C0E-475C0B52FF69}" srcOrd="8" destOrd="0" presId="urn:microsoft.com/office/officeart/2005/8/layout/vList2"/>
    <dgm:cxn modelId="{0B657D8C-E2C8-4BC1-B05F-A0AF4790B0FD}" type="presParOf" srcId="{4CDAA089-E228-4053-BC44-7F698D0F0F1B}" destId="{CB412818-4D8A-4F86-B9E6-96E69EE0E453}" srcOrd="9" destOrd="0" presId="urn:microsoft.com/office/officeart/2005/8/layout/vList2"/>
    <dgm:cxn modelId="{EAFC8881-2CCD-4514-8674-E501CCEC5036}" type="presParOf" srcId="{4CDAA089-E228-4053-BC44-7F698D0F0F1B}" destId="{487D0EA2-5299-46C9-AD0C-E11B7D702D2D}" srcOrd="10" destOrd="0" presId="urn:microsoft.com/office/officeart/2005/8/layout/vList2"/>
    <dgm:cxn modelId="{E6D4DCFE-6707-472B-B946-9A0722232D56}" type="presParOf" srcId="{4CDAA089-E228-4053-BC44-7F698D0F0F1B}" destId="{11964D0F-4F1E-4D2F-8612-C1ED40BFF030}" srcOrd="11" destOrd="0" presId="urn:microsoft.com/office/officeart/2005/8/layout/vList2"/>
    <dgm:cxn modelId="{44AC0D51-5DA4-4503-9AD3-0A92C0B7F2D3}" type="presParOf" srcId="{4CDAA089-E228-4053-BC44-7F698D0F0F1B}" destId="{1F0C4BD9-75CE-499E-BDD3-3FEE4503CF9C}" srcOrd="12" destOrd="0" presId="urn:microsoft.com/office/officeart/2005/8/layout/vList2"/>
    <dgm:cxn modelId="{9104FA8B-8ACA-4C3D-BD4E-7CCAA5957065}" type="presParOf" srcId="{4CDAA089-E228-4053-BC44-7F698D0F0F1B}" destId="{765847F8-EAB6-450F-8E82-409C6EB8C42B}" srcOrd="13" destOrd="0" presId="urn:microsoft.com/office/officeart/2005/8/layout/vList2"/>
    <dgm:cxn modelId="{34567FB2-9F86-4BA2-8B4E-4931E6D6B59B}" type="presParOf" srcId="{4CDAA089-E228-4053-BC44-7F698D0F0F1B}" destId="{1F84DBE7-73A0-4CF7-8A50-AF9A39A5089D}" srcOrd="14" destOrd="0" presId="urn:microsoft.com/office/officeart/2005/8/layout/vList2"/>
    <dgm:cxn modelId="{8478A3AD-C2EA-45F4-BE76-08185CAE5057}" type="presParOf" srcId="{4CDAA089-E228-4053-BC44-7F698D0F0F1B}" destId="{324D58DB-92B5-4A9B-94A1-6959436E0A5E}" srcOrd="15" destOrd="0" presId="urn:microsoft.com/office/officeart/2005/8/layout/vList2"/>
    <dgm:cxn modelId="{35B444EE-003D-4D60-BA48-02CAC467E999}" type="presParOf" srcId="{4CDAA089-E228-4053-BC44-7F698D0F0F1B}" destId="{91C6A67E-0850-4EF4-9BDE-FC902093074D}" srcOrd="16" destOrd="0" presId="urn:microsoft.com/office/officeart/2005/8/layout/vList2"/>
    <dgm:cxn modelId="{5F632745-9713-4F12-AACD-F960CB7E2DEA}" type="presParOf" srcId="{4CDAA089-E228-4053-BC44-7F698D0F0F1B}" destId="{E99E6019-6DFB-43B4-852B-A80D112708DC}" srcOrd="17" destOrd="0" presId="urn:microsoft.com/office/officeart/2005/8/layout/vList2"/>
    <dgm:cxn modelId="{CA98F2E8-C1F7-4A4F-BCBA-8EEB6071762A}" type="presParOf" srcId="{4CDAA089-E228-4053-BC44-7F698D0F0F1B}" destId="{A3D65E14-6DF6-41D0-A38F-66B69D9BBA48}" srcOrd="1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946578F-EB16-4B69-AFC6-89A57F964B94}" type="doc">
      <dgm:prSet loTypeId="urn:microsoft.com/office/officeart/2005/8/layout/default" loCatId="list" qsTypeId="urn:microsoft.com/office/officeart/2005/8/quickstyle/simple5" qsCatId="simple" csTypeId="urn:microsoft.com/office/officeart/2005/8/colors/colorful2" csCatId="colorful" phldr="1"/>
      <dgm:spPr/>
      <dgm:t>
        <a:bodyPr/>
        <a:lstStyle/>
        <a:p>
          <a:endParaRPr lang="pl-PL"/>
        </a:p>
      </dgm:t>
    </dgm:pt>
    <dgm:pt modelId="{E35642E7-4975-4448-8D5B-230E99E183D5}">
      <dgm:prSet phldrT="[Tekst]" custT="1"/>
      <dgm:spPr/>
      <dgm:t>
        <a:bodyPr/>
        <a:lstStyle/>
        <a:p>
          <a:r>
            <a:rPr lang="pl-PL" sz="1200" b="1" dirty="0" smtClean="0"/>
            <a:t>Polityka bezpieczeństwa informacji w formie dokumentu (w PL wzrost z 47 do 67%, EU – 75%), za: RZP, 17.XI, 2007</a:t>
          </a:r>
          <a:endParaRPr lang="pl-PL" sz="1200" b="1" dirty="0"/>
        </a:p>
      </dgm:t>
    </dgm:pt>
    <dgm:pt modelId="{59A8126A-E48E-46AA-BB81-7B83663927E8}" type="parTrans" cxnId="{40C96755-E057-40A5-B343-930A273EF3E0}">
      <dgm:prSet/>
      <dgm:spPr/>
      <dgm:t>
        <a:bodyPr/>
        <a:lstStyle/>
        <a:p>
          <a:endParaRPr lang="pl-PL" sz="1200" b="1"/>
        </a:p>
      </dgm:t>
    </dgm:pt>
    <dgm:pt modelId="{C5F78E90-AEBE-4CEF-8D69-35648DC31D21}" type="sibTrans" cxnId="{40C96755-E057-40A5-B343-930A273EF3E0}">
      <dgm:prSet/>
      <dgm:spPr/>
      <dgm:t>
        <a:bodyPr/>
        <a:lstStyle/>
        <a:p>
          <a:endParaRPr lang="pl-PL" sz="1200" b="1"/>
        </a:p>
      </dgm:t>
    </dgm:pt>
    <dgm:pt modelId="{B721979A-6BC3-47BD-B0A1-A8044DE6C1B4}">
      <dgm:prSet custT="1"/>
      <dgm:spPr/>
      <dgm:t>
        <a:bodyPr/>
        <a:lstStyle/>
        <a:p>
          <a:r>
            <a:rPr lang="pl-PL" sz="1200" b="1" dirty="0" smtClean="0"/>
            <a:t>Przydzielenie właściciela do wszystkich zasobów informacyjnych</a:t>
          </a:r>
          <a:endParaRPr lang="pl-PL" sz="1200" b="1" dirty="0"/>
        </a:p>
      </dgm:t>
    </dgm:pt>
    <dgm:pt modelId="{206A670E-BDD0-4CB3-9093-3DCD0D71AD08}" type="parTrans" cxnId="{1EB9B1C0-C15B-4DB7-A937-D02B0FB3DA3A}">
      <dgm:prSet/>
      <dgm:spPr/>
      <dgm:t>
        <a:bodyPr/>
        <a:lstStyle/>
        <a:p>
          <a:endParaRPr lang="pl-PL" sz="1200" b="1"/>
        </a:p>
      </dgm:t>
    </dgm:pt>
    <dgm:pt modelId="{E1D87A54-8A1C-4C5D-8077-E8AD3C59E760}" type="sibTrans" cxnId="{1EB9B1C0-C15B-4DB7-A937-D02B0FB3DA3A}">
      <dgm:prSet/>
      <dgm:spPr/>
      <dgm:t>
        <a:bodyPr/>
        <a:lstStyle/>
        <a:p>
          <a:endParaRPr lang="pl-PL" sz="1200" b="1"/>
        </a:p>
      </dgm:t>
    </dgm:pt>
    <dgm:pt modelId="{E9EB1ABE-0168-4262-86AD-C1F80406896B}">
      <dgm:prSet custT="1"/>
      <dgm:spPr/>
      <dgm:t>
        <a:bodyPr/>
        <a:lstStyle/>
        <a:p>
          <a:r>
            <a:rPr lang="pl-PL" sz="1200" b="1" dirty="0" smtClean="0"/>
            <a:t>Formalny proces edukacji </a:t>
          </a:r>
          <a:br>
            <a:rPr lang="pl-PL" sz="1200" b="1" dirty="0" smtClean="0"/>
          </a:br>
          <a:r>
            <a:rPr lang="pl-PL" sz="1200" b="1" dirty="0" smtClean="0"/>
            <a:t>i uświadamiania</a:t>
          </a:r>
          <a:endParaRPr lang="pl-PL" sz="1200" b="1" dirty="0"/>
        </a:p>
      </dgm:t>
    </dgm:pt>
    <dgm:pt modelId="{58E6101A-84BD-4C99-B92A-333887900BCB}" type="parTrans" cxnId="{BB7DB0D4-DF2E-4DCB-A574-334A6EC5A109}">
      <dgm:prSet/>
      <dgm:spPr/>
      <dgm:t>
        <a:bodyPr/>
        <a:lstStyle/>
        <a:p>
          <a:endParaRPr lang="pl-PL" sz="1200" b="1"/>
        </a:p>
      </dgm:t>
    </dgm:pt>
    <dgm:pt modelId="{161BA505-CD9B-46C8-B421-B2DB5EC5D56E}" type="sibTrans" cxnId="{BB7DB0D4-DF2E-4DCB-A574-334A6EC5A109}">
      <dgm:prSet/>
      <dgm:spPr/>
      <dgm:t>
        <a:bodyPr/>
        <a:lstStyle/>
        <a:p>
          <a:endParaRPr lang="pl-PL" sz="1200" b="1"/>
        </a:p>
      </dgm:t>
    </dgm:pt>
    <dgm:pt modelId="{3F7ADDEF-C6D1-4ED0-BE7E-D2670C9506E9}">
      <dgm:prSet custT="1"/>
      <dgm:spPr/>
      <dgm:t>
        <a:bodyPr/>
        <a:lstStyle/>
        <a:p>
          <a:r>
            <a:rPr lang="pl-PL" sz="1200" b="1" dirty="0" smtClean="0"/>
            <a:t>Formalny proces zgłaszania zdarzeń naruszających bezpieczeństwo informacji</a:t>
          </a:r>
          <a:endParaRPr lang="pl-PL" sz="1200" b="1" dirty="0"/>
        </a:p>
      </dgm:t>
    </dgm:pt>
    <dgm:pt modelId="{C280FE0D-117D-44E3-99A3-8F14CD04944D}" type="parTrans" cxnId="{6A2D1C0F-43C5-4CF3-AF70-0F89328A723B}">
      <dgm:prSet/>
      <dgm:spPr/>
      <dgm:t>
        <a:bodyPr/>
        <a:lstStyle/>
        <a:p>
          <a:endParaRPr lang="pl-PL" sz="1200" b="1"/>
        </a:p>
      </dgm:t>
    </dgm:pt>
    <dgm:pt modelId="{6C0E003B-18C7-4023-8466-24CE918516B5}" type="sibTrans" cxnId="{6A2D1C0F-43C5-4CF3-AF70-0F89328A723B}">
      <dgm:prSet/>
      <dgm:spPr/>
      <dgm:t>
        <a:bodyPr/>
        <a:lstStyle/>
        <a:p>
          <a:endParaRPr lang="pl-PL" sz="1200" b="1"/>
        </a:p>
      </dgm:t>
    </dgm:pt>
    <dgm:pt modelId="{370E3957-62FB-4098-9E76-E04151754FD8}">
      <dgm:prSet custT="1"/>
      <dgm:spPr/>
      <dgm:t>
        <a:bodyPr/>
        <a:lstStyle/>
        <a:p>
          <a:r>
            <a:rPr lang="pl-PL" sz="1200" b="1" dirty="0" smtClean="0"/>
            <a:t>Planowanie ciągłości działań IT na wypadek zdarzeń losowych</a:t>
          </a:r>
          <a:endParaRPr lang="pl-PL" sz="1200" b="1" dirty="0"/>
        </a:p>
      </dgm:t>
    </dgm:pt>
    <dgm:pt modelId="{584ACAF3-35D5-4C59-9065-D959489246DE}" type="parTrans" cxnId="{89BC1700-FD00-4CFD-B1F7-F40DF9176E87}">
      <dgm:prSet/>
      <dgm:spPr/>
      <dgm:t>
        <a:bodyPr/>
        <a:lstStyle/>
        <a:p>
          <a:endParaRPr lang="pl-PL" sz="1200" b="1"/>
        </a:p>
      </dgm:t>
    </dgm:pt>
    <dgm:pt modelId="{694BD7ED-6DFB-40F8-BA7E-7900719ECC48}" type="sibTrans" cxnId="{89BC1700-FD00-4CFD-B1F7-F40DF9176E87}">
      <dgm:prSet/>
      <dgm:spPr/>
      <dgm:t>
        <a:bodyPr/>
        <a:lstStyle/>
        <a:p>
          <a:endParaRPr lang="pl-PL" sz="1200" b="1"/>
        </a:p>
      </dgm:t>
    </dgm:pt>
    <dgm:pt modelId="{95CAE25B-1D16-4A06-8E84-5C1B82A5F55A}" type="pres">
      <dgm:prSet presAssocID="{4946578F-EB16-4B69-AFC6-89A57F964B94}" presName="diagram" presStyleCnt="0">
        <dgm:presLayoutVars>
          <dgm:dir/>
          <dgm:resizeHandles val="exact"/>
        </dgm:presLayoutVars>
      </dgm:prSet>
      <dgm:spPr/>
      <dgm:t>
        <a:bodyPr/>
        <a:lstStyle/>
        <a:p>
          <a:endParaRPr lang="pl-PL"/>
        </a:p>
      </dgm:t>
    </dgm:pt>
    <dgm:pt modelId="{B4379348-7EC5-4A8B-B395-AC4E514F3B64}" type="pres">
      <dgm:prSet presAssocID="{E35642E7-4975-4448-8D5B-230E99E183D5}" presName="node" presStyleLbl="node1" presStyleIdx="0" presStyleCnt="5" custScaleY="147806">
        <dgm:presLayoutVars>
          <dgm:bulletEnabled val="1"/>
        </dgm:presLayoutVars>
      </dgm:prSet>
      <dgm:spPr/>
      <dgm:t>
        <a:bodyPr/>
        <a:lstStyle/>
        <a:p>
          <a:endParaRPr lang="pl-PL"/>
        </a:p>
      </dgm:t>
    </dgm:pt>
    <dgm:pt modelId="{6AE277AB-2EA5-4927-8463-6B2B2D9AB648}" type="pres">
      <dgm:prSet presAssocID="{C5F78E90-AEBE-4CEF-8D69-35648DC31D21}" presName="sibTrans" presStyleCnt="0"/>
      <dgm:spPr/>
    </dgm:pt>
    <dgm:pt modelId="{EE3668B7-B855-4C49-A212-BB2493D7508A}" type="pres">
      <dgm:prSet presAssocID="{B721979A-6BC3-47BD-B0A1-A8044DE6C1B4}" presName="node" presStyleLbl="node1" presStyleIdx="1" presStyleCnt="5">
        <dgm:presLayoutVars>
          <dgm:bulletEnabled val="1"/>
        </dgm:presLayoutVars>
      </dgm:prSet>
      <dgm:spPr/>
      <dgm:t>
        <a:bodyPr/>
        <a:lstStyle/>
        <a:p>
          <a:endParaRPr lang="pl-PL"/>
        </a:p>
      </dgm:t>
    </dgm:pt>
    <dgm:pt modelId="{CE66D567-D397-4979-9FA3-EACF8782B659}" type="pres">
      <dgm:prSet presAssocID="{E1D87A54-8A1C-4C5D-8077-E8AD3C59E760}" presName="sibTrans" presStyleCnt="0"/>
      <dgm:spPr/>
    </dgm:pt>
    <dgm:pt modelId="{C5C1203D-E833-4DAC-9262-BEFA1B905C23}" type="pres">
      <dgm:prSet presAssocID="{E9EB1ABE-0168-4262-86AD-C1F80406896B}" presName="node" presStyleLbl="node1" presStyleIdx="2" presStyleCnt="5" custLinFactNeighborX="4508" custLinFactNeighborY="-351">
        <dgm:presLayoutVars>
          <dgm:bulletEnabled val="1"/>
        </dgm:presLayoutVars>
      </dgm:prSet>
      <dgm:spPr/>
      <dgm:t>
        <a:bodyPr/>
        <a:lstStyle/>
        <a:p>
          <a:endParaRPr lang="pl-PL"/>
        </a:p>
      </dgm:t>
    </dgm:pt>
    <dgm:pt modelId="{68380B64-D1F3-456D-A13E-C7ED29618D28}" type="pres">
      <dgm:prSet presAssocID="{161BA505-CD9B-46C8-B421-B2DB5EC5D56E}" presName="sibTrans" presStyleCnt="0"/>
      <dgm:spPr/>
    </dgm:pt>
    <dgm:pt modelId="{7E95EA28-4327-4F6A-91A2-09F4FE769B7B}" type="pres">
      <dgm:prSet presAssocID="{3F7ADDEF-C6D1-4ED0-BE7E-D2670C9506E9}" presName="node" presStyleLbl="node1" presStyleIdx="3" presStyleCnt="5" custLinFactNeighborX="3323" custLinFactNeighborY="3005">
        <dgm:presLayoutVars>
          <dgm:bulletEnabled val="1"/>
        </dgm:presLayoutVars>
      </dgm:prSet>
      <dgm:spPr/>
      <dgm:t>
        <a:bodyPr/>
        <a:lstStyle/>
        <a:p>
          <a:endParaRPr lang="pl-PL"/>
        </a:p>
      </dgm:t>
    </dgm:pt>
    <dgm:pt modelId="{1FB4BA53-A810-439A-8AAD-D1B8E2A1C8BB}" type="pres">
      <dgm:prSet presAssocID="{6C0E003B-18C7-4023-8466-24CE918516B5}" presName="sibTrans" presStyleCnt="0"/>
      <dgm:spPr/>
    </dgm:pt>
    <dgm:pt modelId="{F006EF44-9DF7-49AD-B964-E3E2D9A27838}" type="pres">
      <dgm:prSet presAssocID="{370E3957-62FB-4098-9E76-E04151754FD8}" presName="node" presStyleLbl="node1" presStyleIdx="4" presStyleCnt="5">
        <dgm:presLayoutVars>
          <dgm:bulletEnabled val="1"/>
        </dgm:presLayoutVars>
      </dgm:prSet>
      <dgm:spPr/>
      <dgm:t>
        <a:bodyPr/>
        <a:lstStyle/>
        <a:p>
          <a:endParaRPr lang="pl-PL"/>
        </a:p>
      </dgm:t>
    </dgm:pt>
  </dgm:ptLst>
  <dgm:cxnLst>
    <dgm:cxn modelId="{DCD2B24D-1AA3-4C01-83E9-510C32D44098}" type="presOf" srcId="{E9EB1ABE-0168-4262-86AD-C1F80406896B}" destId="{C5C1203D-E833-4DAC-9262-BEFA1B905C23}" srcOrd="0" destOrd="0" presId="urn:microsoft.com/office/officeart/2005/8/layout/default"/>
    <dgm:cxn modelId="{1EB9B1C0-C15B-4DB7-A937-D02B0FB3DA3A}" srcId="{4946578F-EB16-4B69-AFC6-89A57F964B94}" destId="{B721979A-6BC3-47BD-B0A1-A8044DE6C1B4}" srcOrd="1" destOrd="0" parTransId="{206A670E-BDD0-4CB3-9093-3DCD0D71AD08}" sibTransId="{E1D87A54-8A1C-4C5D-8077-E8AD3C59E760}"/>
    <dgm:cxn modelId="{198DAAD7-380D-4FFB-A19F-99050A30D985}" type="presOf" srcId="{3F7ADDEF-C6D1-4ED0-BE7E-D2670C9506E9}" destId="{7E95EA28-4327-4F6A-91A2-09F4FE769B7B}" srcOrd="0" destOrd="0" presId="urn:microsoft.com/office/officeart/2005/8/layout/default"/>
    <dgm:cxn modelId="{AF2DC749-93C8-4382-80D3-3AF3346332BE}" type="presOf" srcId="{4946578F-EB16-4B69-AFC6-89A57F964B94}" destId="{95CAE25B-1D16-4A06-8E84-5C1B82A5F55A}" srcOrd="0" destOrd="0" presId="urn:microsoft.com/office/officeart/2005/8/layout/default"/>
    <dgm:cxn modelId="{A9898B60-0AD6-4181-B156-0AC794F3C575}" type="presOf" srcId="{B721979A-6BC3-47BD-B0A1-A8044DE6C1B4}" destId="{EE3668B7-B855-4C49-A212-BB2493D7508A}" srcOrd="0" destOrd="0" presId="urn:microsoft.com/office/officeart/2005/8/layout/default"/>
    <dgm:cxn modelId="{6A2D1C0F-43C5-4CF3-AF70-0F89328A723B}" srcId="{4946578F-EB16-4B69-AFC6-89A57F964B94}" destId="{3F7ADDEF-C6D1-4ED0-BE7E-D2670C9506E9}" srcOrd="3" destOrd="0" parTransId="{C280FE0D-117D-44E3-99A3-8F14CD04944D}" sibTransId="{6C0E003B-18C7-4023-8466-24CE918516B5}"/>
    <dgm:cxn modelId="{89BC1700-FD00-4CFD-B1F7-F40DF9176E87}" srcId="{4946578F-EB16-4B69-AFC6-89A57F964B94}" destId="{370E3957-62FB-4098-9E76-E04151754FD8}" srcOrd="4" destOrd="0" parTransId="{584ACAF3-35D5-4C59-9065-D959489246DE}" sibTransId="{694BD7ED-6DFB-40F8-BA7E-7900719ECC48}"/>
    <dgm:cxn modelId="{AE28E488-CC52-4BD7-8076-C49D053DA845}" type="presOf" srcId="{E35642E7-4975-4448-8D5B-230E99E183D5}" destId="{B4379348-7EC5-4A8B-B395-AC4E514F3B64}" srcOrd="0" destOrd="0" presId="urn:microsoft.com/office/officeart/2005/8/layout/default"/>
    <dgm:cxn modelId="{BB7DB0D4-DF2E-4DCB-A574-334A6EC5A109}" srcId="{4946578F-EB16-4B69-AFC6-89A57F964B94}" destId="{E9EB1ABE-0168-4262-86AD-C1F80406896B}" srcOrd="2" destOrd="0" parTransId="{58E6101A-84BD-4C99-B92A-333887900BCB}" sibTransId="{161BA505-CD9B-46C8-B421-B2DB5EC5D56E}"/>
    <dgm:cxn modelId="{40C96755-E057-40A5-B343-930A273EF3E0}" srcId="{4946578F-EB16-4B69-AFC6-89A57F964B94}" destId="{E35642E7-4975-4448-8D5B-230E99E183D5}" srcOrd="0" destOrd="0" parTransId="{59A8126A-E48E-46AA-BB81-7B83663927E8}" sibTransId="{C5F78E90-AEBE-4CEF-8D69-35648DC31D21}"/>
    <dgm:cxn modelId="{D2D6FEC5-6974-4976-B2A0-2765D585F3DF}" type="presOf" srcId="{370E3957-62FB-4098-9E76-E04151754FD8}" destId="{F006EF44-9DF7-49AD-B964-E3E2D9A27838}" srcOrd="0" destOrd="0" presId="urn:microsoft.com/office/officeart/2005/8/layout/default"/>
    <dgm:cxn modelId="{39B58A24-5B3C-4491-ABD7-E20EA7E9D8EB}" type="presParOf" srcId="{95CAE25B-1D16-4A06-8E84-5C1B82A5F55A}" destId="{B4379348-7EC5-4A8B-B395-AC4E514F3B64}" srcOrd="0" destOrd="0" presId="urn:microsoft.com/office/officeart/2005/8/layout/default"/>
    <dgm:cxn modelId="{B8648142-C378-4BCD-88BA-98EA98C69E52}" type="presParOf" srcId="{95CAE25B-1D16-4A06-8E84-5C1B82A5F55A}" destId="{6AE277AB-2EA5-4927-8463-6B2B2D9AB648}" srcOrd="1" destOrd="0" presId="urn:microsoft.com/office/officeart/2005/8/layout/default"/>
    <dgm:cxn modelId="{B8F3D566-5973-4F4A-8EA8-F74BB3FD955E}" type="presParOf" srcId="{95CAE25B-1D16-4A06-8E84-5C1B82A5F55A}" destId="{EE3668B7-B855-4C49-A212-BB2493D7508A}" srcOrd="2" destOrd="0" presId="urn:microsoft.com/office/officeart/2005/8/layout/default"/>
    <dgm:cxn modelId="{9239091E-A456-4F1A-A69C-3F7DC5601B53}" type="presParOf" srcId="{95CAE25B-1D16-4A06-8E84-5C1B82A5F55A}" destId="{CE66D567-D397-4979-9FA3-EACF8782B659}" srcOrd="3" destOrd="0" presId="urn:microsoft.com/office/officeart/2005/8/layout/default"/>
    <dgm:cxn modelId="{B5AC4288-1199-48ED-867A-88AC016A218C}" type="presParOf" srcId="{95CAE25B-1D16-4A06-8E84-5C1B82A5F55A}" destId="{C5C1203D-E833-4DAC-9262-BEFA1B905C23}" srcOrd="4" destOrd="0" presId="urn:microsoft.com/office/officeart/2005/8/layout/default"/>
    <dgm:cxn modelId="{E1C4F1E8-E96D-4624-9466-5CCFF7B5DE58}" type="presParOf" srcId="{95CAE25B-1D16-4A06-8E84-5C1B82A5F55A}" destId="{68380B64-D1F3-456D-A13E-C7ED29618D28}" srcOrd="5" destOrd="0" presId="urn:microsoft.com/office/officeart/2005/8/layout/default"/>
    <dgm:cxn modelId="{BB80C520-2863-4A29-81A8-F215379243DB}" type="presParOf" srcId="{95CAE25B-1D16-4A06-8E84-5C1B82A5F55A}" destId="{7E95EA28-4327-4F6A-91A2-09F4FE769B7B}" srcOrd="6" destOrd="0" presId="urn:microsoft.com/office/officeart/2005/8/layout/default"/>
    <dgm:cxn modelId="{7A7CA77B-243B-4DB0-9834-F6DC142DB108}" type="presParOf" srcId="{95CAE25B-1D16-4A06-8E84-5C1B82A5F55A}" destId="{1FB4BA53-A810-439A-8AAD-D1B8E2A1C8BB}" srcOrd="7" destOrd="0" presId="urn:microsoft.com/office/officeart/2005/8/layout/default"/>
    <dgm:cxn modelId="{FD36781D-C517-4A2A-AE1F-71764C0FA6A5}" type="presParOf" srcId="{95CAE25B-1D16-4A06-8E84-5C1B82A5F55A}" destId="{F006EF44-9DF7-49AD-B964-E3E2D9A27838}" srcOrd="8" destOrd="0" presId="urn:microsoft.com/office/officeart/2005/8/layout/default"/>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A7A9929E-107E-4CDD-9ACE-B7F785041434}" type="presOf" srcId="{76601196-FB90-4E52-B32A-9F26F0B54E46}" destId="{C15A0286-AE56-45C2-ADDD-0632FC531DE2}"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195EF308-1AF5-446E-8CD8-688B8D248035}" type="presOf" srcId="{0F3793BD-D745-48E5-BB2D-2447533E862F}" destId="{765B8742-1B3F-4083-8C96-2338FBCCF13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056EF876-0A33-4880-8B3C-0A36A1C36784}" type="presOf" srcId="{DC67F893-549E-4B51-9A22-CA2DC6BC4ABC}" destId="{AEB433F8-2D50-4C4E-BF5D-1B88851BD537}" srcOrd="0" destOrd="0" presId="urn:microsoft.com/office/officeart/2005/8/layout/default"/>
    <dgm:cxn modelId="{0F2FFD7E-C703-4D02-A0BA-19C2EABC19A3}" type="presOf" srcId="{399B59B5-2558-4B97-8DB9-E13E029708BA}" destId="{1AFBBEFC-B226-4FBC-879B-F2F42A162863}" srcOrd="0" destOrd="0" presId="urn:microsoft.com/office/officeart/2005/8/layout/default"/>
    <dgm:cxn modelId="{9ABEF8CF-1022-47F3-A89D-C7175C80B62D}" type="presOf" srcId="{83DE507E-98C0-4B08-BC51-05B8D24C78D0}" destId="{FF558AF3-080A-46A7-86DE-231E4F32B07C}" srcOrd="0" destOrd="0" presId="urn:microsoft.com/office/officeart/2005/8/layout/default"/>
    <dgm:cxn modelId="{AF91A6C8-07A5-49CD-A6E4-19170820A0F4}" type="presOf" srcId="{FB0A8DCF-E2EF-4E61-8DFD-410418C3A113}" destId="{64ED4C56-8503-4CE9-AC45-5504D67FA82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F4ED9E12-8EC7-47A0-A09A-2722815EC49B}" type="presParOf" srcId="{FF558AF3-080A-46A7-86DE-231E4F32B07C}" destId="{765B8742-1B3F-4083-8C96-2338FBCCF131}" srcOrd="0" destOrd="0" presId="urn:microsoft.com/office/officeart/2005/8/layout/default"/>
    <dgm:cxn modelId="{1E6B8156-A594-4FA4-8976-9888D16312E3}" type="presParOf" srcId="{FF558AF3-080A-46A7-86DE-231E4F32B07C}" destId="{308ED94B-AC50-45C1-9B1D-3DDA5026311C}" srcOrd="1" destOrd="0" presId="urn:microsoft.com/office/officeart/2005/8/layout/default"/>
    <dgm:cxn modelId="{58B86648-FCF9-4D7D-86B0-417E3CDC4B1F}" type="presParOf" srcId="{FF558AF3-080A-46A7-86DE-231E4F32B07C}" destId="{64ED4C56-8503-4CE9-AC45-5504D67FA821}" srcOrd="2" destOrd="0" presId="urn:microsoft.com/office/officeart/2005/8/layout/default"/>
    <dgm:cxn modelId="{3637B28B-6103-4C30-9481-F6ED4D9A4491}" type="presParOf" srcId="{FF558AF3-080A-46A7-86DE-231E4F32B07C}" destId="{9CFCB102-A234-4E7F-9DE9-CD8AC1B60DEC}" srcOrd="3" destOrd="0" presId="urn:microsoft.com/office/officeart/2005/8/layout/default"/>
    <dgm:cxn modelId="{2334E114-736B-43EF-8252-B3440496B981}" type="presParOf" srcId="{FF558AF3-080A-46A7-86DE-231E4F32B07C}" destId="{AEB433F8-2D50-4C4E-BF5D-1B88851BD537}" srcOrd="4" destOrd="0" presId="urn:microsoft.com/office/officeart/2005/8/layout/default"/>
    <dgm:cxn modelId="{837DC676-97AE-44F8-BCE2-DFB0A633769F}" type="presParOf" srcId="{FF558AF3-080A-46A7-86DE-231E4F32B07C}" destId="{186738D5-3E99-43BF-AF0A-48BF041237C1}" srcOrd="5" destOrd="0" presId="urn:microsoft.com/office/officeart/2005/8/layout/default"/>
    <dgm:cxn modelId="{0750FE71-EB6B-4C3D-891A-BA829E0F4E28}" type="presParOf" srcId="{FF558AF3-080A-46A7-86DE-231E4F32B07C}" destId="{C15A0286-AE56-45C2-ADDD-0632FC531DE2}" srcOrd="6" destOrd="0" presId="urn:microsoft.com/office/officeart/2005/8/layout/default"/>
    <dgm:cxn modelId="{CF6906AB-B861-4F6C-B185-7349457167B4}" type="presParOf" srcId="{FF558AF3-080A-46A7-86DE-231E4F32B07C}" destId="{594FB48A-2958-4176-84B3-F8838DF171E9}" srcOrd="7" destOrd="0" presId="urn:microsoft.com/office/officeart/2005/8/layout/default"/>
    <dgm:cxn modelId="{26186F16-2A1F-4678-8375-F7F43F4BE3CD}"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ED43006-1706-489E-9834-E7C7994B283E}"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pl-PL"/>
        </a:p>
      </dgm:t>
    </dgm:pt>
    <dgm:pt modelId="{6B776668-AF8B-4ED3-A906-D63D39150654}">
      <dgm:prSet phldrT="[Tekst]" custT="1"/>
      <dgm:spPr/>
      <dgm:t>
        <a:bodyPr/>
        <a:lstStyle/>
        <a:p>
          <a:r>
            <a:rPr lang="pl-PL" sz="1800" b="1" dirty="0" smtClean="0"/>
            <a:t>X</a:t>
          </a:r>
          <a:endParaRPr lang="pl-PL" sz="1800" b="1" dirty="0"/>
        </a:p>
      </dgm:t>
    </dgm:pt>
    <dgm:pt modelId="{9F08C5FB-A2A2-41F3-B78D-2E71C7B4D11B}" type="parTrans" cxnId="{380A4B6F-5789-4F95-A3F0-B76F78929C21}">
      <dgm:prSet/>
      <dgm:spPr/>
      <dgm:t>
        <a:bodyPr/>
        <a:lstStyle/>
        <a:p>
          <a:endParaRPr lang="pl-PL" sz="1800" b="1"/>
        </a:p>
      </dgm:t>
    </dgm:pt>
    <dgm:pt modelId="{0F0BD14A-C76E-4C02-9D5D-9003FAE09593}" type="sibTrans" cxnId="{380A4B6F-5789-4F95-A3F0-B76F78929C21}">
      <dgm:prSet/>
      <dgm:spPr/>
      <dgm:t>
        <a:bodyPr/>
        <a:lstStyle/>
        <a:p>
          <a:endParaRPr lang="pl-PL" sz="1800" b="1"/>
        </a:p>
      </dgm:t>
    </dgm:pt>
    <dgm:pt modelId="{917DC0EA-7295-4E22-8EE0-407EE5AAAA0C}">
      <dgm:prSet phldrT="[Tekst]" custT="1"/>
      <dgm:spPr/>
      <dgm:t>
        <a:bodyPr/>
        <a:lstStyle/>
        <a:p>
          <a:r>
            <a:rPr lang="pl-PL" sz="1800" b="1" dirty="0" smtClean="0"/>
            <a:t>Y</a:t>
          </a:r>
          <a:endParaRPr lang="pl-PL" sz="1800" b="1" dirty="0"/>
        </a:p>
      </dgm:t>
    </dgm:pt>
    <dgm:pt modelId="{BE8173AF-BC4E-43DC-B00F-D147F4CFC595}" type="parTrans" cxnId="{0F78ED1A-6111-4E91-99C8-263C2811727E}">
      <dgm:prSet/>
      <dgm:spPr/>
      <dgm:t>
        <a:bodyPr/>
        <a:lstStyle/>
        <a:p>
          <a:endParaRPr lang="pl-PL" sz="1800" b="1"/>
        </a:p>
      </dgm:t>
    </dgm:pt>
    <dgm:pt modelId="{2B8CA218-1E73-43C1-9E25-08257FA56122}" type="sibTrans" cxnId="{0F78ED1A-6111-4E91-99C8-263C2811727E}">
      <dgm:prSet/>
      <dgm:spPr/>
      <dgm:t>
        <a:bodyPr/>
        <a:lstStyle/>
        <a:p>
          <a:endParaRPr lang="pl-PL" sz="1800" b="1"/>
        </a:p>
      </dgm:t>
    </dgm:pt>
    <dgm:pt modelId="{C54E285F-B08B-4A46-8F96-4D808E782127}">
      <dgm:prSet phldrT="[Tekst]" custT="1"/>
      <dgm:spPr/>
      <dgm:t>
        <a:bodyPr/>
        <a:lstStyle/>
        <a:p>
          <a:r>
            <a:rPr lang="pl-PL" sz="1800" b="1" dirty="0" smtClean="0"/>
            <a:t>Z</a:t>
          </a:r>
          <a:endParaRPr lang="pl-PL" sz="1800" b="1" dirty="0"/>
        </a:p>
      </dgm:t>
    </dgm:pt>
    <dgm:pt modelId="{E553DFC7-BD1C-4C59-A39A-D6DF2FE835AB}" type="parTrans" cxnId="{2FCD075A-1365-4F11-B9BD-BCA646C322BB}">
      <dgm:prSet/>
      <dgm:spPr/>
      <dgm:t>
        <a:bodyPr/>
        <a:lstStyle/>
        <a:p>
          <a:endParaRPr lang="pl-PL" sz="1800" b="1"/>
        </a:p>
      </dgm:t>
    </dgm:pt>
    <dgm:pt modelId="{B34BBA77-6AA1-4AC6-BC6C-65990057F143}" type="sibTrans" cxnId="{2FCD075A-1365-4F11-B9BD-BCA646C322BB}">
      <dgm:prSet/>
      <dgm:spPr/>
      <dgm:t>
        <a:bodyPr/>
        <a:lstStyle/>
        <a:p>
          <a:endParaRPr lang="pl-PL" sz="1800" b="1"/>
        </a:p>
      </dgm:t>
    </dgm:pt>
    <dgm:pt modelId="{319EE7B4-A71B-4A40-9C9B-CE1B3BBE124C}">
      <dgm:prSet phldrT="[Tekst]" custT="1"/>
      <dgm:spPr/>
      <dgm:t>
        <a:bodyPr/>
        <a:lstStyle/>
        <a:p>
          <a:r>
            <a:rPr lang="pl-PL" sz="1800" b="1" dirty="0" smtClean="0"/>
            <a:t>A</a:t>
          </a:r>
          <a:endParaRPr lang="pl-PL" sz="1800" b="1" dirty="0"/>
        </a:p>
      </dgm:t>
    </dgm:pt>
    <dgm:pt modelId="{7F473539-CA8F-4087-87DA-EC2F940A39B2}" type="parTrans" cxnId="{7DA595C4-862A-4FD8-A7BE-1437D0A35BAE}">
      <dgm:prSet/>
      <dgm:spPr/>
      <dgm:t>
        <a:bodyPr/>
        <a:lstStyle/>
        <a:p>
          <a:endParaRPr lang="pl-PL" sz="1800" b="1"/>
        </a:p>
      </dgm:t>
    </dgm:pt>
    <dgm:pt modelId="{46879FD1-6614-4D77-B697-191223AD4896}" type="sibTrans" cxnId="{7DA595C4-862A-4FD8-A7BE-1437D0A35BAE}">
      <dgm:prSet/>
      <dgm:spPr/>
      <dgm:t>
        <a:bodyPr/>
        <a:lstStyle/>
        <a:p>
          <a:endParaRPr lang="pl-PL" sz="1800" b="1"/>
        </a:p>
      </dgm:t>
    </dgm:pt>
    <dgm:pt modelId="{D4CC92F4-35A8-41E5-9A15-638CDEC4C66C}">
      <dgm:prSet phldrT="[Tekst]" custT="1"/>
      <dgm:spPr/>
      <dgm:t>
        <a:bodyPr/>
        <a:lstStyle/>
        <a:p>
          <a:r>
            <a:rPr lang="pl-PL" sz="1800" b="1" dirty="0" smtClean="0"/>
            <a:t>B</a:t>
          </a:r>
          <a:endParaRPr lang="pl-PL" sz="1800" b="1" dirty="0"/>
        </a:p>
      </dgm:t>
    </dgm:pt>
    <dgm:pt modelId="{B70D391A-BD08-4597-ACC8-81378C110EEF}" type="parTrans" cxnId="{D59C108D-7D2D-4844-8016-6F5843884B30}">
      <dgm:prSet/>
      <dgm:spPr/>
      <dgm:t>
        <a:bodyPr/>
        <a:lstStyle/>
        <a:p>
          <a:endParaRPr lang="pl-PL" sz="1800" b="1"/>
        </a:p>
      </dgm:t>
    </dgm:pt>
    <dgm:pt modelId="{77C892FA-207C-4466-AFE7-BB39D093D059}" type="sibTrans" cxnId="{D59C108D-7D2D-4844-8016-6F5843884B30}">
      <dgm:prSet/>
      <dgm:spPr/>
      <dgm:t>
        <a:bodyPr/>
        <a:lstStyle/>
        <a:p>
          <a:endParaRPr lang="pl-PL" sz="1800" b="1"/>
        </a:p>
      </dgm:t>
    </dgm:pt>
    <dgm:pt modelId="{948EB040-16E4-4C8A-A9DF-C87CD31AEAFA}">
      <dgm:prSet phldrT="[Tekst]" custT="1"/>
      <dgm:spPr/>
      <dgm:t>
        <a:bodyPr/>
        <a:lstStyle/>
        <a:p>
          <a:r>
            <a:rPr lang="pl-PL" sz="1800" b="1" dirty="0" smtClean="0"/>
            <a:t>C</a:t>
          </a:r>
          <a:endParaRPr lang="pl-PL" sz="1800" b="1" dirty="0"/>
        </a:p>
      </dgm:t>
    </dgm:pt>
    <dgm:pt modelId="{6005D801-24F3-4BA1-9B4C-78C7DA414562}" type="parTrans" cxnId="{CE88CA76-5406-4D37-A954-FB29FA2C3307}">
      <dgm:prSet/>
      <dgm:spPr/>
      <dgm:t>
        <a:bodyPr/>
        <a:lstStyle/>
        <a:p>
          <a:endParaRPr lang="pl-PL" sz="1800" b="1"/>
        </a:p>
      </dgm:t>
    </dgm:pt>
    <dgm:pt modelId="{C812CF11-66F1-45A6-8BB7-F777EEAC6CC8}" type="sibTrans" cxnId="{CE88CA76-5406-4D37-A954-FB29FA2C3307}">
      <dgm:prSet/>
      <dgm:spPr/>
      <dgm:t>
        <a:bodyPr/>
        <a:lstStyle/>
        <a:p>
          <a:endParaRPr lang="pl-PL" sz="1800" b="1"/>
        </a:p>
      </dgm:t>
    </dgm:pt>
    <dgm:pt modelId="{132DE297-D410-4738-A5BA-F1388E3A6E91}">
      <dgm:prSet phldrT="[Tekst]" custT="1"/>
      <dgm:spPr/>
      <dgm:t>
        <a:bodyPr/>
        <a:lstStyle/>
        <a:p>
          <a:r>
            <a:rPr lang="pl-PL" sz="1800" b="1" dirty="0" smtClean="0"/>
            <a:t>D</a:t>
          </a:r>
          <a:endParaRPr lang="pl-PL" sz="1800" b="1" dirty="0"/>
        </a:p>
      </dgm:t>
    </dgm:pt>
    <dgm:pt modelId="{F62A1F1A-FF65-40E2-97E4-D011CD37B98F}" type="parTrans" cxnId="{95694851-215E-4A06-B206-6618213B6AE8}">
      <dgm:prSet/>
      <dgm:spPr/>
      <dgm:t>
        <a:bodyPr/>
        <a:lstStyle/>
        <a:p>
          <a:endParaRPr lang="pl-PL" sz="1800" b="1"/>
        </a:p>
      </dgm:t>
    </dgm:pt>
    <dgm:pt modelId="{A62F0421-22C0-4964-B13E-F1DAA69676EA}" type="sibTrans" cxnId="{95694851-215E-4A06-B206-6618213B6AE8}">
      <dgm:prSet/>
      <dgm:spPr/>
      <dgm:t>
        <a:bodyPr/>
        <a:lstStyle/>
        <a:p>
          <a:endParaRPr lang="pl-PL" sz="1800" b="1"/>
        </a:p>
      </dgm:t>
    </dgm:pt>
    <dgm:pt modelId="{4653D3E8-B16A-4BCA-B651-C4792600829C}">
      <dgm:prSet phldrT="[Tekst]" custT="1"/>
      <dgm:spPr/>
      <dgm:t>
        <a:bodyPr/>
        <a:lstStyle/>
        <a:p>
          <a:r>
            <a:rPr lang="pl-PL" sz="1800" b="1" dirty="0" smtClean="0"/>
            <a:t>E</a:t>
          </a:r>
          <a:endParaRPr lang="pl-PL" sz="1800" b="1" dirty="0"/>
        </a:p>
      </dgm:t>
    </dgm:pt>
    <dgm:pt modelId="{B22F2F82-D3FC-4145-A4DF-C4269D142E75}" type="parTrans" cxnId="{7AEBF756-BFE8-4698-8174-D71217D88E0B}">
      <dgm:prSet/>
      <dgm:spPr/>
      <dgm:t>
        <a:bodyPr/>
        <a:lstStyle/>
        <a:p>
          <a:endParaRPr lang="pl-PL" sz="1800" b="1"/>
        </a:p>
      </dgm:t>
    </dgm:pt>
    <dgm:pt modelId="{6EDFFBE3-0D10-4566-8CB2-D6BB9367CC33}" type="sibTrans" cxnId="{7AEBF756-BFE8-4698-8174-D71217D88E0B}">
      <dgm:prSet/>
      <dgm:spPr/>
      <dgm:t>
        <a:bodyPr/>
        <a:lstStyle/>
        <a:p>
          <a:endParaRPr lang="pl-PL" sz="1800" b="1"/>
        </a:p>
      </dgm:t>
    </dgm:pt>
    <dgm:pt modelId="{429801FB-8A8C-431A-86FC-DE5212CEBF11}" type="pres">
      <dgm:prSet presAssocID="{EED43006-1706-489E-9834-E7C7994B283E}" presName="diagram" presStyleCnt="0">
        <dgm:presLayoutVars>
          <dgm:dir/>
          <dgm:resizeHandles val="exact"/>
        </dgm:presLayoutVars>
      </dgm:prSet>
      <dgm:spPr/>
      <dgm:t>
        <a:bodyPr/>
        <a:lstStyle/>
        <a:p>
          <a:endParaRPr lang="pl-PL"/>
        </a:p>
      </dgm:t>
    </dgm:pt>
    <dgm:pt modelId="{3BA249EB-69C3-4BFF-B762-0319B6352260}" type="pres">
      <dgm:prSet presAssocID="{6B776668-AF8B-4ED3-A906-D63D39150654}" presName="node" presStyleLbl="node1" presStyleIdx="0" presStyleCnt="8">
        <dgm:presLayoutVars>
          <dgm:bulletEnabled val="1"/>
        </dgm:presLayoutVars>
      </dgm:prSet>
      <dgm:spPr/>
      <dgm:t>
        <a:bodyPr/>
        <a:lstStyle/>
        <a:p>
          <a:endParaRPr lang="pl-PL"/>
        </a:p>
      </dgm:t>
    </dgm:pt>
    <dgm:pt modelId="{FD0CFC6C-C6AA-4452-A701-5811403D57A9}" type="pres">
      <dgm:prSet presAssocID="{0F0BD14A-C76E-4C02-9D5D-9003FAE09593}" presName="sibTrans" presStyleCnt="0"/>
      <dgm:spPr/>
    </dgm:pt>
    <dgm:pt modelId="{D6FEEB98-CFC0-4C04-B696-31C5A3ACC70F}" type="pres">
      <dgm:prSet presAssocID="{917DC0EA-7295-4E22-8EE0-407EE5AAAA0C}" presName="node" presStyleLbl="node1" presStyleIdx="1" presStyleCnt="8">
        <dgm:presLayoutVars>
          <dgm:bulletEnabled val="1"/>
        </dgm:presLayoutVars>
      </dgm:prSet>
      <dgm:spPr/>
      <dgm:t>
        <a:bodyPr/>
        <a:lstStyle/>
        <a:p>
          <a:endParaRPr lang="pl-PL"/>
        </a:p>
      </dgm:t>
    </dgm:pt>
    <dgm:pt modelId="{F333C1FC-3740-469C-9C76-7688B490B526}" type="pres">
      <dgm:prSet presAssocID="{2B8CA218-1E73-43C1-9E25-08257FA56122}" presName="sibTrans" presStyleCnt="0"/>
      <dgm:spPr/>
    </dgm:pt>
    <dgm:pt modelId="{5C9FC52A-DAC6-4263-A6D9-D6D534BF6418}" type="pres">
      <dgm:prSet presAssocID="{C54E285F-B08B-4A46-8F96-4D808E782127}" presName="node" presStyleLbl="node1" presStyleIdx="2" presStyleCnt="8">
        <dgm:presLayoutVars>
          <dgm:bulletEnabled val="1"/>
        </dgm:presLayoutVars>
      </dgm:prSet>
      <dgm:spPr/>
      <dgm:t>
        <a:bodyPr/>
        <a:lstStyle/>
        <a:p>
          <a:endParaRPr lang="pl-PL"/>
        </a:p>
      </dgm:t>
    </dgm:pt>
    <dgm:pt modelId="{611257D3-13FE-44E1-AD7F-6FCCC364D573}" type="pres">
      <dgm:prSet presAssocID="{B34BBA77-6AA1-4AC6-BC6C-65990057F143}" presName="sibTrans" presStyleCnt="0"/>
      <dgm:spPr/>
    </dgm:pt>
    <dgm:pt modelId="{9AA00F59-7195-4694-90AD-D984A51BDF51}" type="pres">
      <dgm:prSet presAssocID="{319EE7B4-A71B-4A40-9C9B-CE1B3BBE124C}" presName="node" presStyleLbl="node1" presStyleIdx="3" presStyleCnt="8">
        <dgm:presLayoutVars>
          <dgm:bulletEnabled val="1"/>
        </dgm:presLayoutVars>
      </dgm:prSet>
      <dgm:spPr/>
      <dgm:t>
        <a:bodyPr/>
        <a:lstStyle/>
        <a:p>
          <a:endParaRPr lang="pl-PL"/>
        </a:p>
      </dgm:t>
    </dgm:pt>
    <dgm:pt modelId="{C2B21381-86AC-430D-829C-E1ECC5419CDF}" type="pres">
      <dgm:prSet presAssocID="{46879FD1-6614-4D77-B697-191223AD4896}" presName="sibTrans" presStyleCnt="0"/>
      <dgm:spPr/>
    </dgm:pt>
    <dgm:pt modelId="{2D7FB065-2E19-432D-ABD0-AFE95739D02B}" type="pres">
      <dgm:prSet presAssocID="{D4CC92F4-35A8-41E5-9A15-638CDEC4C66C}" presName="node" presStyleLbl="node1" presStyleIdx="4" presStyleCnt="8">
        <dgm:presLayoutVars>
          <dgm:bulletEnabled val="1"/>
        </dgm:presLayoutVars>
      </dgm:prSet>
      <dgm:spPr/>
      <dgm:t>
        <a:bodyPr/>
        <a:lstStyle/>
        <a:p>
          <a:endParaRPr lang="pl-PL"/>
        </a:p>
      </dgm:t>
    </dgm:pt>
    <dgm:pt modelId="{C9B82953-8337-428F-8442-FC014D6EA346}" type="pres">
      <dgm:prSet presAssocID="{77C892FA-207C-4466-AFE7-BB39D093D059}" presName="sibTrans" presStyleCnt="0"/>
      <dgm:spPr/>
    </dgm:pt>
    <dgm:pt modelId="{6B2DA792-A65A-459B-9AA8-8D673D47742D}" type="pres">
      <dgm:prSet presAssocID="{948EB040-16E4-4C8A-A9DF-C87CD31AEAFA}" presName="node" presStyleLbl="node1" presStyleIdx="5" presStyleCnt="8">
        <dgm:presLayoutVars>
          <dgm:bulletEnabled val="1"/>
        </dgm:presLayoutVars>
      </dgm:prSet>
      <dgm:spPr/>
      <dgm:t>
        <a:bodyPr/>
        <a:lstStyle/>
        <a:p>
          <a:endParaRPr lang="pl-PL"/>
        </a:p>
      </dgm:t>
    </dgm:pt>
    <dgm:pt modelId="{B38FA2DB-270D-453B-8694-5723AC66BBDC}" type="pres">
      <dgm:prSet presAssocID="{C812CF11-66F1-45A6-8BB7-F777EEAC6CC8}" presName="sibTrans" presStyleCnt="0"/>
      <dgm:spPr/>
    </dgm:pt>
    <dgm:pt modelId="{85D1549A-2985-4EA9-93DB-0AFB634BFEEC}" type="pres">
      <dgm:prSet presAssocID="{132DE297-D410-4738-A5BA-F1388E3A6E91}" presName="node" presStyleLbl="node1" presStyleIdx="6" presStyleCnt="8">
        <dgm:presLayoutVars>
          <dgm:bulletEnabled val="1"/>
        </dgm:presLayoutVars>
      </dgm:prSet>
      <dgm:spPr/>
      <dgm:t>
        <a:bodyPr/>
        <a:lstStyle/>
        <a:p>
          <a:endParaRPr lang="pl-PL"/>
        </a:p>
      </dgm:t>
    </dgm:pt>
    <dgm:pt modelId="{64AC1FDA-095F-4A11-AC8F-222ED6DC21DD}" type="pres">
      <dgm:prSet presAssocID="{A62F0421-22C0-4964-B13E-F1DAA69676EA}" presName="sibTrans" presStyleCnt="0"/>
      <dgm:spPr/>
    </dgm:pt>
    <dgm:pt modelId="{EB7B012A-4BD3-4FE7-949E-823910BAC0E5}" type="pres">
      <dgm:prSet presAssocID="{4653D3E8-B16A-4BCA-B651-C4792600829C}" presName="node" presStyleLbl="node1" presStyleIdx="7" presStyleCnt="8">
        <dgm:presLayoutVars>
          <dgm:bulletEnabled val="1"/>
        </dgm:presLayoutVars>
      </dgm:prSet>
      <dgm:spPr/>
      <dgm:t>
        <a:bodyPr/>
        <a:lstStyle/>
        <a:p>
          <a:endParaRPr lang="pl-PL"/>
        </a:p>
      </dgm:t>
    </dgm:pt>
  </dgm:ptLst>
  <dgm:cxnLst>
    <dgm:cxn modelId="{454158FA-0C61-4BE1-95E4-270B91431991}" type="presOf" srcId="{319EE7B4-A71B-4A40-9C9B-CE1B3BBE124C}" destId="{9AA00F59-7195-4694-90AD-D984A51BDF51}" srcOrd="0" destOrd="0" presId="urn:microsoft.com/office/officeart/2005/8/layout/default"/>
    <dgm:cxn modelId="{55E54E8A-4460-4768-AC0B-BF7659986D63}" type="presOf" srcId="{132DE297-D410-4738-A5BA-F1388E3A6E91}" destId="{85D1549A-2985-4EA9-93DB-0AFB634BFEEC}" srcOrd="0" destOrd="0" presId="urn:microsoft.com/office/officeart/2005/8/layout/default"/>
    <dgm:cxn modelId="{7AEBF756-BFE8-4698-8174-D71217D88E0B}" srcId="{EED43006-1706-489E-9834-E7C7994B283E}" destId="{4653D3E8-B16A-4BCA-B651-C4792600829C}" srcOrd="7" destOrd="0" parTransId="{B22F2F82-D3FC-4145-A4DF-C4269D142E75}" sibTransId="{6EDFFBE3-0D10-4566-8CB2-D6BB9367CC33}"/>
    <dgm:cxn modelId="{2FCD075A-1365-4F11-B9BD-BCA646C322BB}" srcId="{EED43006-1706-489E-9834-E7C7994B283E}" destId="{C54E285F-B08B-4A46-8F96-4D808E782127}" srcOrd="2" destOrd="0" parTransId="{E553DFC7-BD1C-4C59-A39A-D6DF2FE835AB}" sibTransId="{B34BBA77-6AA1-4AC6-BC6C-65990057F143}"/>
    <dgm:cxn modelId="{CE88CA76-5406-4D37-A954-FB29FA2C3307}" srcId="{EED43006-1706-489E-9834-E7C7994B283E}" destId="{948EB040-16E4-4C8A-A9DF-C87CD31AEAFA}" srcOrd="5" destOrd="0" parTransId="{6005D801-24F3-4BA1-9B4C-78C7DA414562}" sibTransId="{C812CF11-66F1-45A6-8BB7-F777EEAC6CC8}"/>
    <dgm:cxn modelId="{380A4B6F-5789-4F95-A3F0-B76F78929C21}" srcId="{EED43006-1706-489E-9834-E7C7994B283E}" destId="{6B776668-AF8B-4ED3-A906-D63D39150654}" srcOrd="0" destOrd="0" parTransId="{9F08C5FB-A2A2-41F3-B78D-2E71C7B4D11B}" sibTransId="{0F0BD14A-C76E-4C02-9D5D-9003FAE09593}"/>
    <dgm:cxn modelId="{9DA1CF9E-BE1A-47FC-B402-BD14967BB270}" type="presOf" srcId="{948EB040-16E4-4C8A-A9DF-C87CD31AEAFA}" destId="{6B2DA792-A65A-459B-9AA8-8D673D47742D}" srcOrd="0" destOrd="0" presId="urn:microsoft.com/office/officeart/2005/8/layout/default"/>
    <dgm:cxn modelId="{B97D5F02-DE41-407A-95C9-8117BCD5014F}" type="presOf" srcId="{6B776668-AF8B-4ED3-A906-D63D39150654}" destId="{3BA249EB-69C3-4BFF-B762-0319B6352260}" srcOrd="0" destOrd="0" presId="urn:microsoft.com/office/officeart/2005/8/layout/default"/>
    <dgm:cxn modelId="{EE1C54E7-A426-48E4-BADA-A8710CA37049}" type="presOf" srcId="{EED43006-1706-489E-9834-E7C7994B283E}" destId="{429801FB-8A8C-431A-86FC-DE5212CEBF11}" srcOrd="0" destOrd="0" presId="urn:microsoft.com/office/officeart/2005/8/layout/default"/>
    <dgm:cxn modelId="{7DA595C4-862A-4FD8-A7BE-1437D0A35BAE}" srcId="{EED43006-1706-489E-9834-E7C7994B283E}" destId="{319EE7B4-A71B-4A40-9C9B-CE1B3BBE124C}" srcOrd="3" destOrd="0" parTransId="{7F473539-CA8F-4087-87DA-EC2F940A39B2}" sibTransId="{46879FD1-6614-4D77-B697-191223AD4896}"/>
    <dgm:cxn modelId="{9CA6270E-E740-485B-AB19-106D917E00E4}" type="presOf" srcId="{D4CC92F4-35A8-41E5-9A15-638CDEC4C66C}" destId="{2D7FB065-2E19-432D-ABD0-AFE95739D02B}" srcOrd="0" destOrd="0" presId="urn:microsoft.com/office/officeart/2005/8/layout/default"/>
    <dgm:cxn modelId="{95694851-215E-4A06-B206-6618213B6AE8}" srcId="{EED43006-1706-489E-9834-E7C7994B283E}" destId="{132DE297-D410-4738-A5BA-F1388E3A6E91}" srcOrd="6" destOrd="0" parTransId="{F62A1F1A-FF65-40E2-97E4-D011CD37B98F}" sibTransId="{A62F0421-22C0-4964-B13E-F1DAA69676EA}"/>
    <dgm:cxn modelId="{048E5E51-920D-4A5B-9346-D79034EF3A02}" type="presOf" srcId="{4653D3E8-B16A-4BCA-B651-C4792600829C}" destId="{EB7B012A-4BD3-4FE7-949E-823910BAC0E5}" srcOrd="0" destOrd="0" presId="urn:microsoft.com/office/officeart/2005/8/layout/default"/>
    <dgm:cxn modelId="{D055BC69-3994-4DA5-AFAE-077E1D4B45AD}" type="presOf" srcId="{C54E285F-B08B-4A46-8F96-4D808E782127}" destId="{5C9FC52A-DAC6-4263-A6D9-D6D534BF6418}" srcOrd="0" destOrd="0" presId="urn:microsoft.com/office/officeart/2005/8/layout/default"/>
    <dgm:cxn modelId="{C2311F58-A2CF-4699-984C-C080EBA35C2B}" type="presOf" srcId="{917DC0EA-7295-4E22-8EE0-407EE5AAAA0C}" destId="{D6FEEB98-CFC0-4C04-B696-31C5A3ACC70F}" srcOrd="0" destOrd="0" presId="urn:microsoft.com/office/officeart/2005/8/layout/default"/>
    <dgm:cxn modelId="{D59C108D-7D2D-4844-8016-6F5843884B30}" srcId="{EED43006-1706-489E-9834-E7C7994B283E}" destId="{D4CC92F4-35A8-41E5-9A15-638CDEC4C66C}" srcOrd="4" destOrd="0" parTransId="{B70D391A-BD08-4597-ACC8-81378C110EEF}" sibTransId="{77C892FA-207C-4466-AFE7-BB39D093D059}"/>
    <dgm:cxn modelId="{0F78ED1A-6111-4E91-99C8-263C2811727E}" srcId="{EED43006-1706-489E-9834-E7C7994B283E}" destId="{917DC0EA-7295-4E22-8EE0-407EE5AAAA0C}" srcOrd="1" destOrd="0" parTransId="{BE8173AF-BC4E-43DC-B00F-D147F4CFC595}" sibTransId="{2B8CA218-1E73-43C1-9E25-08257FA56122}"/>
    <dgm:cxn modelId="{E12767C0-203E-44DF-A948-D5C2D008D2BD}" type="presParOf" srcId="{429801FB-8A8C-431A-86FC-DE5212CEBF11}" destId="{3BA249EB-69C3-4BFF-B762-0319B6352260}" srcOrd="0" destOrd="0" presId="urn:microsoft.com/office/officeart/2005/8/layout/default"/>
    <dgm:cxn modelId="{CC47BB52-7DD3-4B75-9C59-1ABCD3BFC58C}" type="presParOf" srcId="{429801FB-8A8C-431A-86FC-DE5212CEBF11}" destId="{FD0CFC6C-C6AA-4452-A701-5811403D57A9}" srcOrd="1" destOrd="0" presId="urn:microsoft.com/office/officeart/2005/8/layout/default"/>
    <dgm:cxn modelId="{08AA204B-B696-416B-AE6B-AD8D3B81AC63}" type="presParOf" srcId="{429801FB-8A8C-431A-86FC-DE5212CEBF11}" destId="{D6FEEB98-CFC0-4C04-B696-31C5A3ACC70F}" srcOrd="2" destOrd="0" presId="urn:microsoft.com/office/officeart/2005/8/layout/default"/>
    <dgm:cxn modelId="{764F03F4-5097-4634-A3AB-B8C2BAD2B7A2}" type="presParOf" srcId="{429801FB-8A8C-431A-86FC-DE5212CEBF11}" destId="{F333C1FC-3740-469C-9C76-7688B490B526}" srcOrd="3" destOrd="0" presId="urn:microsoft.com/office/officeart/2005/8/layout/default"/>
    <dgm:cxn modelId="{7EB7D0BF-2653-41CF-9E03-2D8C20E33D3A}" type="presParOf" srcId="{429801FB-8A8C-431A-86FC-DE5212CEBF11}" destId="{5C9FC52A-DAC6-4263-A6D9-D6D534BF6418}" srcOrd="4" destOrd="0" presId="urn:microsoft.com/office/officeart/2005/8/layout/default"/>
    <dgm:cxn modelId="{4D2E07FC-237E-412C-A523-88A453019814}" type="presParOf" srcId="{429801FB-8A8C-431A-86FC-DE5212CEBF11}" destId="{611257D3-13FE-44E1-AD7F-6FCCC364D573}" srcOrd="5" destOrd="0" presId="urn:microsoft.com/office/officeart/2005/8/layout/default"/>
    <dgm:cxn modelId="{071A702A-23C5-445D-B448-F213550662E6}" type="presParOf" srcId="{429801FB-8A8C-431A-86FC-DE5212CEBF11}" destId="{9AA00F59-7195-4694-90AD-D984A51BDF51}" srcOrd="6" destOrd="0" presId="urn:microsoft.com/office/officeart/2005/8/layout/default"/>
    <dgm:cxn modelId="{4F81243E-6127-4EDD-8619-EEAD71DF1178}" type="presParOf" srcId="{429801FB-8A8C-431A-86FC-DE5212CEBF11}" destId="{C2B21381-86AC-430D-829C-E1ECC5419CDF}" srcOrd="7" destOrd="0" presId="urn:microsoft.com/office/officeart/2005/8/layout/default"/>
    <dgm:cxn modelId="{5352E215-712C-4837-A80A-1BF9E6C7F249}" type="presParOf" srcId="{429801FB-8A8C-431A-86FC-DE5212CEBF11}" destId="{2D7FB065-2E19-432D-ABD0-AFE95739D02B}" srcOrd="8" destOrd="0" presId="urn:microsoft.com/office/officeart/2005/8/layout/default"/>
    <dgm:cxn modelId="{9B80A24D-FEA4-4154-81EF-E164D7346264}" type="presParOf" srcId="{429801FB-8A8C-431A-86FC-DE5212CEBF11}" destId="{C9B82953-8337-428F-8442-FC014D6EA346}" srcOrd="9" destOrd="0" presId="urn:microsoft.com/office/officeart/2005/8/layout/default"/>
    <dgm:cxn modelId="{36A7DAA9-D360-4EDC-9FA6-B75D89944E39}" type="presParOf" srcId="{429801FB-8A8C-431A-86FC-DE5212CEBF11}" destId="{6B2DA792-A65A-459B-9AA8-8D673D47742D}" srcOrd="10" destOrd="0" presId="urn:microsoft.com/office/officeart/2005/8/layout/default"/>
    <dgm:cxn modelId="{CF815743-9F92-43FD-ACCE-04D64C357148}" type="presParOf" srcId="{429801FB-8A8C-431A-86FC-DE5212CEBF11}" destId="{B38FA2DB-270D-453B-8694-5723AC66BBDC}" srcOrd="11" destOrd="0" presId="urn:microsoft.com/office/officeart/2005/8/layout/default"/>
    <dgm:cxn modelId="{329070C8-1427-47DE-9F1E-8B17218DE9A3}" type="presParOf" srcId="{429801FB-8A8C-431A-86FC-DE5212CEBF11}" destId="{85D1549A-2985-4EA9-93DB-0AFB634BFEEC}" srcOrd="12" destOrd="0" presId="urn:microsoft.com/office/officeart/2005/8/layout/default"/>
    <dgm:cxn modelId="{DB774676-5F52-4E77-AB20-8A0887E23A56}" type="presParOf" srcId="{429801FB-8A8C-431A-86FC-DE5212CEBF11}" destId="{64AC1FDA-095F-4A11-AC8F-222ED6DC21DD}" srcOrd="13" destOrd="0" presId="urn:microsoft.com/office/officeart/2005/8/layout/default"/>
    <dgm:cxn modelId="{B2343E4E-2914-4688-ACA2-A3CA44A0868D}" type="presParOf" srcId="{429801FB-8A8C-431A-86FC-DE5212CEBF11}" destId="{EB7B012A-4BD3-4FE7-949E-823910BAC0E5}" srcOrd="14" destOrd="0" presId="urn:microsoft.com/office/officeart/2005/8/layout/defaul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ED43006-1706-489E-9834-E7C7994B283E}"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pl-PL"/>
        </a:p>
      </dgm:t>
    </dgm:pt>
    <dgm:pt modelId="{6B776668-AF8B-4ED3-A906-D63D39150654}">
      <dgm:prSet phldrT="[Tekst]" custT="1"/>
      <dgm:spPr/>
      <dgm:t>
        <a:bodyPr/>
        <a:lstStyle/>
        <a:p>
          <a:r>
            <a:rPr lang="pl-PL" sz="1800" b="1" dirty="0" smtClean="0"/>
            <a:t>A</a:t>
          </a:r>
          <a:endParaRPr lang="pl-PL" sz="1800" b="1" dirty="0"/>
        </a:p>
      </dgm:t>
    </dgm:pt>
    <dgm:pt modelId="{9F08C5FB-A2A2-41F3-B78D-2E71C7B4D11B}" type="parTrans" cxnId="{380A4B6F-5789-4F95-A3F0-B76F78929C21}">
      <dgm:prSet/>
      <dgm:spPr/>
      <dgm:t>
        <a:bodyPr/>
        <a:lstStyle/>
        <a:p>
          <a:endParaRPr lang="pl-PL" sz="1800" b="1"/>
        </a:p>
      </dgm:t>
    </dgm:pt>
    <dgm:pt modelId="{0F0BD14A-C76E-4C02-9D5D-9003FAE09593}" type="sibTrans" cxnId="{380A4B6F-5789-4F95-A3F0-B76F78929C21}">
      <dgm:prSet/>
      <dgm:spPr/>
      <dgm:t>
        <a:bodyPr/>
        <a:lstStyle/>
        <a:p>
          <a:endParaRPr lang="pl-PL" sz="1800" b="1"/>
        </a:p>
      </dgm:t>
    </dgm:pt>
    <dgm:pt modelId="{917DC0EA-7295-4E22-8EE0-407EE5AAAA0C}">
      <dgm:prSet phldrT="[Tekst]" custT="1"/>
      <dgm:spPr/>
      <dgm:t>
        <a:bodyPr/>
        <a:lstStyle/>
        <a:p>
          <a:r>
            <a:rPr lang="pl-PL" sz="1800" b="1" dirty="0" smtClean="0"/>
            <a:t>B</a:t>
          </a:r>
          <a:endParaRPr lang="pl-PL" sz="1800" b="1" dirty="0"/>
        </a:p>
      </dgm:t>
    </dgm:pt>
    <dgm:pt modelId="{BE8173AF-BC4E-43DC-B00F-D147F4CFC595}" type="parTrans" cxnId="{0F78ED1A-6111-4E91-99C8-263C2811727E}">
      <dgm:prSet/>
      <dgm:spPr/>
      <dgm:t>
        <a:bodyPr/>
        <a:lstStyle/>
        <a:p>
          <a:endParaRPr lang="pl-PL" sz="1800" b="1"/>
        </a:p>
      </dgm:t>
    </dgm:pt>
    <dgm:pt modelId="{2B8CA218-1E73-43C1-9E25-08257FA56122}" type="sibTrans" cxnId="{0F78ED1A-6111-4E91-99C8-263C2811727E}">
      <dgm:prSet/>
      <dgm:spPr/>
      <dgm:t>
        <a:bodyPr/>
        <a:lstStyle/>
        <a:p>
          <a:endParaRPr lang="pl-PL" sz="1800" b="1"/>
        </a:p>
      </dgm:t>
    </dgm:pt>
    <dgm:pt modelId="{C54E285F-B08B-4A46-8F96-4D808E782127}">
      <dgm:prSet phldrT="[Tekst]" custT="1"/>
      <dgm:spPr/>
      <dgm:t>
        <a:bodyPr/>
        <a:lstStyle/>
        <a:p>
          <a:r>
            <a:rPr lang="pl-PL" sz="1800" b="1" dirty="0" smtClean="0"/>
            <a:t>C</a:t>
          </a:r>
          <a:endParaRPr lang="pl-PL" sz="1800" b="1" dirty="0"/>
        </a:p>
      </dgm:t>
    </dgm:pt>
    <dgm:pt modelId="{E553DFC7-BD1C-4C59-A39A-D6DF2FE835AB}" type="parTrans" cxnId="{2FCD075A-1365-4F11-B9BD-BCA646C322BB}">
      <dgm:prSet/>
      <dgm:spPr/>
      <dgm:t>
        <a:bodyPr/>
        <a:lstStyle/>
        <a:p>
          <a:endParaRPr lang="pl-PL" sz="1800" b="1"/>
        </a:p>
      </dgm:t>
    </dgm:pt>
    <dgm:pt modelId="{B34BBA77-6AA1-4AC6-BC6C-65990057F143}" type="sibTrans" cxnId="{2FCD075A-1365-4F11-B9BD-BCA646C322BB}">
      <dgm:prSet/>
      <dgm:spPr/>
      <dgm:t>
        <a:bodyPr/>
        <a:lstStyle/>
        <a:p>
          <a:endParaRPr lang="pl-PL" sz="1800" b="1"/>
        </a:p>
      </dgm:t>
    </dgm:pt>
    <dgm:pt modelId="{319EE7B4-A71B-4A40-9C9B-CE1B3BBE124C}">
      <dgm:prSet phldrT="[Tekst]" custT="1"/>
      <dgm:spPr/>
      <dgm:t>
        <a:bodyPr/>
        <a:lstStyle/>
        <a:p>
          <a:r>
            <a:rPr lang="pl-PL" sz="1800" b="1" dirty="0" smtClean="0"/>
            <a:t>D</a:t>
          </a:r>
          <a:endParaRPr lang="pl-PL" sz="1800" b="1" dirty="0"/>
        </a:p>
      </dgm:t>
    </dgm:pt>
    <dgm:pt modelId="{7F473539-CA8F-4087-87DA-EC2F940A39B2}" type="parTrans" cxnId="{7DA595C4-862A-4FD8-A7BE-1437D0A35BAE}">
      <dgm:prSet/>
      <dgm:spPr/>
      <dgm:t>
        <a:bodyPr/>
        <a:lstStyle/>
        <a:p>
          <a:endParaRPr lang="pl-PL" sz="1800" b="1"/>
        </a:p>
      </dgm:t>
    </dgm:pt>
    <dgm:pt modelId="{46879FD1-6614-4D77-B697-191223AD4896}" type="sibTrans" cxnId="{7DA595C4-862A-4FD8-A7BE-1437D0A35BAE}">
      <dgm:prSet/>
      <dgm:spPr/>
      <dgm:t>
        <a:bodyPr/>
        <a:lstStyle/>
        <a:p>
          <a:endParaRPr lang="pl-PL" sz="1800" b="1"/>
        </a:p>
      </dgm:t>
    </dgm:pt>
    <dgm:pt modelId="{D4CC92F4-35A8-41E5-9A15-638CDEC4C66C}">
      <dgm:prSet phldrT="[Tekst]" custT="1"/>
      <dgm:spPr/>
      <dgm:t>
        <a:bodyPr/>
        <a:lstStyle/>
        <a:p>
          <a:r>
            <a:rPr lang="pl-PL" sz="1800" b="1" dirty="0" smtClean="0"/>
            <a:t>E</a:t>
          </a:r>
          <a:endParaRPr lang="pl-PL" sz="1800" b="1" dirty="0"/>
        </a:p>
      </dgm:t>
    </dgm:pt>
    <dgm:pt modelId="{B70D391A-BD08-4597-ACC8-81378C110EEF}" type="parTrans" cxnId="{D59C108D-7D2D-4844-8016-6F5843884B30}">
      <dgm:prSet/>
      <dgm:spPr/>
      <dgm:t>
        <a:bodyPr/>
        <a:lstStyle/>
        <a:p>
          <a:endParaRPr lang="pl-PL" sz="1800" b="1"/>
        </a:p>
      </dgm:t>
    </dgm:pt>
    <dgm:pt modelId="{77C892FA-207C-4466-AFE7-BB39D093D059}" type="sibTrans" cxnId="{D59C108D-7D2D-4844-8016-6F5843884B30}">
      <dgm:prSet/>
      <dgm:spPr/>
      <dgm:t>
        <a:bodyPr/>
        <a:lstStyle/>
        <a:p>
          <a:endParaRPr lang="pl-PL" sz="1800" b="1"/>
        </a:p>
      </dgm:t>
    </dgm:pt>
    <dgm:pt modelId="{948EB040-16E4-4C8A-A9DF-C87CD31AEAFA}">
      <dgm:prSet phldrT="[Tekst]" custT="1"/>
      <dgm:spPr/>
      <dgm:t>
        <a:bodyPr/>
        <a:lstStyle/>
        <a:p>
          <a:r>
            <a:rPr lang="pl-PL" sz="1800" b="1" dirty="0" smtClean="0"/>
            <a:t>F</a:t>
          </a:r>
          <a:endParaRPr lang="pl-PL" sz="1800" b="1" dirty="0"/>
        </a:p>
      </dgm:t>
    </dgm:pt>
    <dgm:pt modelId="{6005D801-24F3-4BA1-9B4C-78C7DA414562}" type="parTrans" cxnId="{CE88CA76-5406-4D37-A954-FB29FA2C3307}">
      <dgm:prSet/>
      <dgm:spPr/>
      <dgm:t>
        <a:bodyPr/>
        <a:lstStyle/>
        <a:p>
          <a:endParaRPr lang="pl-PL" sz="1800" b="1"/>
        </a:p>
      </dgm:t>
    </dgm:pt>
    <dgm:pt modelId="{C812CF11-66F1-45A6-8BB7-F777EEAC6CC8}" type="sibTrans" cxnId="{CE88CA76-5406-4D37-A954-FB29FA2C3307}">
      <dgm:prSet/>
      <dgm:spPr/>
      <dgm:t>
        <a:bodyPr/>
        <a:lstStyle/>
        <a:p>
          <a:endParaRPr lang="pl-PL" sz="1800" b="1"/>
        </a:p>
      </dgm:t>
    </dgm:pt>
    <dgm:pt modelId="{132DE297-D410-4738-A5BA-F1388E3A6E91}">
      <dgm:prSet phldrT="[Tekst]" custT="1"/>
      <dgm:spPr/>
      <dgm:t>
        <a:bodyPr/>
        <a:lstStyle/>
        <a:p>
          <a:r>
            <a:rPr lang="pl-PL" sz="1800" b="1" dirty="0" smtClean="0"/>
            <a:t>G</a:t>
          </a:r>
          <a:endParaRPr lang="pl-PL" sz="1800" b="1" dirty="0"/>
        </a:p>
      </dgm:t>
    </dgm:pt>
    <dgm:pt modelId="{F62A1F1A-FF65-40E2-97E4-D011CD37B98F}" type="parTrans" cxnId="{95694851-215E-4A06-B206-6618213B6AE8}">
      <dgm:prSet/>
      <dgm:spPr/>
      <dgm:t>
        <a:bodyPr/>
        <a:lstStyle/>
        <a:p>
          <a:endParaRPr lang="pl-PL" sz="1800" b="1"/>
        </a:p>
      </dgm:t>
    </dgm:pt>
    <dgm:pt modelId="{A62F0421-22C0-4964-B13E-F1DAA69676EA}" type="sibTrans" cxnId="{95694851-215E-4A06-B206-6618213B6AE8}">
      <dgm:prSet/>
      <dgm:spPr/>
      <dgm:t>
        <a:bodyPr/>
        <a:lstStyle/>
        <a:p>
          <a:endParaRPr lang="pl-PL" sz="1800" b="1"/>
        </a:p>
      </dgm:t>
    </dgm:pt>
    <dgm:pt modelId="{429801FB-8A8C-431A-86FC-DE5212CEBF11}" type="pres">
      <dgm:prSet presAssocID="{EED43006-1706-489E-9834-E7C7994B283E}" presName="diagram" presStyleCnt="0">
        <dgm:presLayoutVars>
          <dgm:dir/>
          <dgm:resizeHandles val="exact"/>
        </dgm:presLayoutVars>
      </dgm:prSet>
      <dgm:spPr/>
      <dgm:t>
        <a:bodyPr/>
        <a:lstStyle/>
        <a:p>
          <a:endParaRPr lang="pl-PL"/>
        </a:p>
      </dgm:t>
    </dgm:pt>
    <dgm:pt modelId="{3BA249EB-69C3-4BFF-B762-0319B6352260}" type="pres">
      <dgm:prSet presAssocID="{6B776668-AF8B-4ED3-A906-D63D39150654}" presName="node" presStyleLbl="node1" presStyleIdx="0" presStyleCnt="7">
        <dgm:presLayoutVars>
          <dgm:bulletEnabled val="1"/>
        </dgm:presLayoutVars>
      </dgm:prSet>
      <dgm:spPr/>
      <dgm:t>
        <a:bodyPr/>
        <a:lstStyle/>
        <a:p>
          <a:endParaRPr lang="pl-PL"/>
        </a:p>
      </dgm:t>
    </dgm:pt>
    <dgm:pt modelId="{FD0CFC6C-C6AA-4452-A701-5811403D57A9}" type="pres">
      <dgm:prSet presAssocID="{0F0BD14A-C76E-4C02-9D5D-9003FAE09593}" presName="sibTrans" presStyleCnt="0"/>
      <dgm:spPr/>
    </dgm:pt>
    <dgm:pt modelId="{D6FEEB98-CFC0-4C04-B696-31C5A3ACC70F}" type="pres">
      <dgm:prSet presAssocID="{917DC0EA-7295-4E22-8EE0-407EE5AAAA0C}" presName="node" presStyleLbl="node1" presStyleIdx="1" presStyleCnt="7">
        <dgm:presLayoutVars>
          <dgm:bulletEnabled val="1"/>
        </dgm:presLayoutVars>
      </dgm:prSet>
      <dgm:spPr/>
      <dgm:t>
        <a:bodyPr/>
        <a:lstStyle/>
        <a:p>
          <a:endParaRPr lang="pl-PL"/>
        </a:p>
      </dgm:t>
    </dgm:pt>
    <dgm:pt modelId="{F333C1FC-3740-469C-9C76-7688B490B526}" type="pres">
      <dgm:prSet presAssocID="{2B8CA218-1E73-43C1-9E25-08257FA56122}" presName="sibTrans" presStyleCnt="0"/>
      <dgm:spPr/>
    </dgm:pt>
    <dgm:pt modelId="{5C9FC52A-DAC6-4263-A6D9-D6D534BF6418}" type="pres">
      <dgm:prSet presAssocID="{C54E285F-B08B-4A46-8F96-4D808E782127}" presName="node" presStyleLbl="node1" presStyleIdx="2" presStyleCnt="7">
        <dgm:presLayoutVars>
          <dgm:bulletEnabled val="1"/>
        </dgm:presLayoutVars>
      </dgm:prSet>
      <dgm:spPr/>
      <dgm:t>
        <a:bodyPr/>
        <a:lstStyle/>
        <a:p>
          <a:endParaRPr lang="pl-PL"/>
        </a:p>
      </dgm:t>
    </dgm:pt>
    <dgm:pt modelId="{611257D3-13FE-44E1-AD7F-6FCCC364D573}" type="pres">
      <dgm:prSet presAssocID="{B34BBA77-6AA1-4AC6-BC6C-65990057F143}" presName="sibTrans" presStyleCnt="0"/>
      <dgm:spPr/>
    </dgm:pt>
    <dgm:pt modelId="{9AA00F59-7195-4694-90AD-D984A51BDF51}" type="pres">
      <dgm:prSet presAssocID="{319EE7B4-A71B-4A40-9C9B-CE1B3BBE124C}" presName="node" presStyleLbl="node1" presStyleIdx="3" presStyleCnt="7">
        <dgm:presLayoutVars>
          <dgm:bulletEnabled val="1"/>
        </dgm:presLayoutVars>
      </dgm:prSet>
      <dgm:spPr/>
      <dgm:t>
        <a:bodyPr/>
        <a:lstStyle/>
        <a:p>
          <a:endParaRPr lang="pl-PL"/>
        </a:p>
      </dgm:t>
    </dgm:pt>
    <dgm:pt modelId="{C2B21381-86AC-430D-829C-E1ECC5419CDF}" type="pres">
      <dgm:prSet presAssocID="{46879FD1-6614-4D77-B697-191223AD4896}" presName="sibTrans" presStyleCnt="0"/>
      <dgm:spPr/>
    </dgm:pt>
    <dgm:pt modelId="{2D7FB065-2E19-432D-ABD0-AFE95739D02B}" type="pres">
      <dgm:prSet presAssocID="{D4CC92F4-35A8-41E5-9A15-638CDEC4C66C}" presName="node" presStyleLbl="node1" presStyleIdx="4" presStyleCnt="7">
        <dgm:presLayoutVars>
          <dgm:bulletEnabled val="1"/>
        </dgm:presLayoutVars>
      </dgm:prSet>
      <dgm:spPr/>
      <dgm:t>
        <a:bodyPr/>
        <a:lstStyle/>
        <a:p>
          <a:endParaRPr lang="pl-PL"/>
        </a:p>
      </dgm:t>
    </dgm:pt>
    <dgm:pt modelId="{C9B82953-8337-428F-8442-FC014D6EA346}" type="pres">
      <dgm:prSet presAssocID="{77C892FA-207C-4466-AFE7-BB39D093D059}" presName="sibTrans" presStyleCnt="0"/>
      <dgm:spPr/>
    </dgm:pt>
    <dgm:pt modelId="{6B2DA792-A65A-459B-9AA8-8D673D47742D}" type="pres">
      <dgm:prSet presAssocID="{948EB040-16E4-4C8A-A9DF-C87CD31AEAFA}" presName="node" presStyleLbl="node1" presStyleIdx="5" presStyleCnt="7">
        <dgm:presLayoutVars>
          <dgm:bulletEnabled val="1"/>
        </dgm:presLayoutVars>
      </dgm:prSet>
      <dgm:spPr/>
      <dgm:t>
        <a:bodyPr/>
        <a:lstStyle/>
        <a:p>
          <a:endParaRPr lang="pl-PL"/>
        </a:p>
      </dgm:t>
    </dgm:pt>
    <dgm:pt modelId="{B38FA2DB-270D-453B-8694-5723AC66BBDC}" type="pres">
      <dgm:prSet presAssocID="{C812CF11-66F1-45A6-8BB7-F777EEAC6CC8}" presName="sibTrans" presStyleCnt="0"/>
      <dgm:spPr/>
    </dgm:pt>
    <dgm:pt modelId="{85D1549A-2985-4EA9-93DB-0AFB634BFEEC}" type="pres">
      <dgm:prSet presAssocID="{132DE297-D410-4738-A5BA-F1388E3A6E91}" presName="node" presStyleLbl="node1" presStyleIdx="6" presStyleCnt="7">
        <dgm:presLayoutVars>
          <dgm:bulletEnabled val="1"/>
        </dgm:presLayoutVars>
      </dgm:prSet>
      <dgm:spPr/>
      <dgm:t>
        <a:bodyPr/>
        <a:lstStyle/>
        <a:p>
          <a:endParaRPr lang="pl-PL"/>
        </a:p>
      </dgm:t>
    </dgm:pt>
  </dgm:ptLst>
  <dgm:cxnLst>
    <dgm:cxn modelId="{0F965994-0E10-4CBF-8942-2290AE0E5502}" type="presOf" srcId="{917DC0EA-7295-4E22-8EE0-407EE5AAAA0C}" destId="{D6FEEB98-CFC0-4C04-B696-31C5A3ACC70F}" srcOrd="0" destOrd="0" presId="urn:microsoft.com/office/officeart/2005/8/layout/default"/>
    <dgm:cxn modelId="{2FCD075A-1365-4F11-B9BD-BCA646C322BB}" srcId="{EED43006-1706-489E-9834-E7C7994B283E}" destId="{C54E285F-B08B-4A46-8F96-4D808E782127}" srcOrd="2" destOrd="0" parTransId="{E553DFC7-BD1C-4C59-A39A-D6DF2FE835AB}" sibTransId="{B34BBA77-6AA1-4AC6-BC6C-65990057F143}"/>
    <dgm:cxn modelId="{CE88CA76-5406-4D37-A954-FB29FA2C3307}" srcId="{EED43006-1706-489E-9834-E7C7994B283E}" destId="{948EB040-16E4-4C8A-A9DF-C87CD31AEAFA}" srcOrd="5" destOrd="0" parTransId="{6005D801-24F3-4BA1-9B4C-78C7DA414562}" sibTransId="{C812CF11-66F1-45A6-8BB7-F777EEAC6CC8}"/>
    <dgm:cxn modelId="{380A4B6F-5789-4F95-A3F0-B76F78929C21}" srcId="{EED43006-1706-489E-9834-E7C7994B283E}" destId="{6B776668-AF8B-4ED3-A906-D63D39150654}" srcOrd="0" destOrd="0" parTransId="{9F08C5FB-A2A2-41F3-B78D-2E71C7B4D11B}" sibTransId="{0F0BD14A-C76E-4C02-9D5D-9003FAE09593}"/>
    <dgm:cxn modelId="{7DA595C4-862A-4FD8-A7BE-1437D0A35BAE}" srcId="{EED43006-1706-489E-9834-E7C7994B283E}" destId="{319EE7B4-A71B-4A40-9C9B-CE1B3BBE124C}" srcOrd="3" destOrd="0" parTransId="{7F473539-CA8F-4087-87DA-EC2F940A39B2}" sibTransId="{46879FD1-6614-4D77-B697-191223AD4896}"/>
    <dgm:cxn modelId="{B60B24C4-A320-4BC1-8491-D4FB17ED264F}" type="presOf" srcId="{6B776668-AF8B-4ED3-A906-D63D39150654}" destId="{3BA249EB-69C3-4BFF-B762-0319B6352260}" srcOrd="0" destOrd="0" presId="urn:microsoft.com/office/officeart/2005/8/layout/default"/>
    <dgm:cxn modelId="{891D2F49-6FCC-486D-88C2-11054E1CEF0E}" type="presOf" srcId="{C54E285F-B08B-4A46-8F96-4D808E782127}" destId="{5C9FC52A-DAC6-4263-A6D9-D6D534BF6418}" srcOrd="0" destOrd="0" presId="urn:microsoft.com/office/officeart/2005/8/layout/default"/>
    <dgm:cxn modelId="{C6E1B467-CB76-4AEC-807C-49C3366D7FC9}" type="presOf" srcId="{319EE7B4-A71B-4A40-9C9B-CE1B3BBE124C}" destId="{9AA00F59-7195-4694-90AD-D984A51BDF51}" srcOrd="0" destOrd="0" presId="urn:microsoft.com/office/officeart/2005/8/layout/default"/>
    <dgm:cxn modelId="{5554FB5D-543B-4DD5-905F-596E6C553DFB}" type="presOf" srcId="{D4CC92F4-35A8-41E5-9A15-638CDEC4C66C}" destId="{2D7FB065-2E19-432D-ABD0-AFE95739D02B}" srcOrd="0" destOrd="0" presId="urn:microsoft.com/office/officeart/2005/8/layout/default"/>
    <dgm:cxn modelId="{FA4A6F6C-5C29-485B-94C5-0733C9440FBF}" type="presOf" srcId="{948EB040-16E4-4C8A-A9DF-C87CD31AEAFA}" destId="{6B2DA792-A65A-459B-9AA8-8D673D47742D}" srcOrd="0" destOrd="0" presId="urn:microsoft.com/office/officeart/2005/8/layout/default"/>
    <dgm:cxn modelId="{95694851-215E-4A06-B206-6618213B6AE8}" srcId="{EED43006-1706-489E-9834-E7C7994B283E}" destId="{132DE297-D410-4738-A5BA-F1388E3A6E91}" srcOrd="6" destOrd="0" parTransId="{F62A1F1A-FF65-40E2-97E4-D011CD37B98F}" sibTransId="{A62F0421-22C0-4964-B13E-F1DAA69676EA}"/>
    <dgm:cxn modelId="{CD7F9B10-3B68-44C1-B73D-375CE486DAF4}" type="presOf" srcId="{132DE297-D410-4738-A5BA-F1388E3A6E91}" destId="{85D1549A-2985-4EA9-93DB-0AFB634BFEEC}" srcOrd="0" destOrd="0" presId="urn:microsoft.com/office/officeart/2005/8/layout/default"/>
    <dgm:cxn modelId="{D59C108D-7D2D-4844-8016-6F5843884B30}" srcId="{EED43006-1706-489E-9834-E7C7994B283E}" destId="{D4CC92F4-35A8-41E5-9A15-638CDEC4C66C}" srcOrd="4" destOrd="0" parTransId="{B70D391A-BD08-4597-ACC8-81378C110EEF}" sibTransId="{77C892FA-207C-4466-AFE7-BB39D093D059}"/>
    <dgm:cxn modelId="{ADA1E02F-FDD3-4E06-B24D-C3928C91EE42}" type="presOf" srcId="{EED43006-1706-489E-9834-E7C7994B283E}" destId="{429801FB-8A8C-431A-86FC-DE5212CEBF11}" srcOrd="0" destOrd="0" presId="urn:microsoft.com/office/officeart/2005/8/layout/default"/>
    <dgm:cxn modelId="{0F78ED1A-6111-4E91-99C8-263C2811727E}" srcId="{EED43006-1706-489E-9834-E7C7994B283E}" destId="{917DC0EA-7295-4E22-8EE0-407EE5AAAA0C}" srcOrd="1" destOrd="0" parTransId="{BE8173AF-BC4E-43DC-B00F-D147F4CFC595}" sibTransId="{2B8CA218-1E73-43C1-9E25-08257FA56122}"/>
    <dgm:cxn modelId="{2B148526-6886-4BDC-87B8-5E8512087B72}" type="presParOf" srcId="{429801FB-8A8C-431A-86FC-DE5212CEBF11}" destId="{3BA249EB-69C3-4BFF-B762-0319B6352260}" srcOrd="0" destOrd="0" presId="urn:microsoft.com/office/officeart/2005/8/layout/default"/>
    <dgm:cxn modelId="{B08CA56F-FF7A-4694-BC09-FF4A50DC730B}" type="presParOf" srcId="{429801FB-8A8C-431A-86FC-DE5212CEBF11}" destId="{FD0CFC6C-C6AA-4452-A701-5811403D57A9}" srcOrd="1" destOrd="0" presId="urn:microsoft.com/office/officeart/2005/8/layout/default"/>
    <dgm:cxn modelId="{E573FF2A-FFC5-442E-BB97-E81BFE73A2B2}" type="presParOf" srcId="{429801FB-8A8C-431A-86FC-DE5212CEBF11}" destId="{D6FEEB98-CFC0-4C04-B696-31C5A3ACC70F}" srcOrd="2" destOrd="0" presId="urn:microsoft.com/office/officeart/2005/8/layout/default"/>
    <dgm:cxn modelId="{2BD44A26-9C0F-4EA1-B552-B8D82191567A}" type="presParOf" srcId="{429801FB-8A8C-431A-86FC-DE5212CEBF11}" destId="{F333C1FC-3740-469C-9C76-7688B490B526}" srcOrd="3" destOrd="0" presId="urn:microsoft.com/office/officeart/2005/8/layout/default"/>
    <dgm:cxn modelId="{BBCA2C11-8ED8-4245-961C-8647BF91A6B3}" type="presParOf" srcId="{429801FB-8A8C-431A-86FC-DE5212CEBF11}" destId="{5C9FC52A-DAC6-4263-A6D9-D6D534BF6418}" srcOrd="4" destOrd="0" presId="urn:microsoft.com/office/officeart/2005/8/layout/default"/>
    <dgm:cxn modelId="{D387FF0C-CC20-4559-A48E-D5BF59B8C62A}" type="presParOf" srcId="{429801FB-8A8C-431A-86FC-DE5212CEBF11}" destId="{611257D3-13FE-44E1-AD7F-6FCCC364D573}" srcOrd="5" destOrd="0" presId="urn:microsoft.com/office/officeart/2005/8/layout/default"/>
    <dgm:cxn modelId="{E141AA48-31B0-4588-862A-5FCFFFC9C224}" type="presParOf" srcId="{429801FB-8A8C-431A-86FC-DE5212CEBF11}" destId="{9AA00F59-7195-4694-90AD-D984A51BDF51}" srcOrd="6" destOrd="0" presId="urn:microsoft.com/office/officeart/2005/8/layout/default"/>
    <dgm:cxn modelId="{4BCEFED1-9E9A-4AB5-AF1B-F9AF7C3528D8}" type="presParOf" srcId="{429801FB-8A8C-431A-86FC-DE5212CEBF11}" destId="{C2B21381-86AC-430D-829C-E1ECC5419CDF}" srcOrd="7" destOrd="0" presId="urn:microsoft.com/office/officeart/2005/8/layout/default"/>
    <dgm:cxn modelId="{1BB9E608-FE31-4B79-A463-5961EB224135}" type="presParOf" srcId="{429801FB-8A8C-431A-86FC-DE5212CEBF11}" destId="{2D7FB065-2E19-432D-ABD0-AFE95739D02B}" srcOrd="8" destOrd="0" presId="urn:microsoft.com/office/officeart/2005/8/layout/default"/>
    <dgm:cxn modelId="{58B71A35-3113-4C88-AFC9-90E6DB25B51F}" type="presParOf" srcId="{429801FB-8A8C-431A-86FC-DE5212CEBF11}" destId="{C9B82953-8337-428F-8442-FC014D6EA346}" srcOrd="9" destOrd="0" presId="urn:microsoft.com/office/officeart/2005/8/layout/default"/>
    <dgm:cxn modelId="{9D1540D7-036C-45EE-A0A0-802055208E90}" type="presParOf" srcId="{429801FB-8A8C-431A-86FC-DE5212CEBF11}" destId="{6B2DA792-A65A-459B-9AA8-8D673D47742D}" srcOrd="10" destOrd="0" presId="urn:microsoft.com/office/officeart/2005/8/layout/default"/>
    <dgm:cxn modelId="{CD6BD199-4CD7-4353-A3E0-51271C4F2CD6}" type="presParOf" srcId="{429801FB-8A8C-431A-86FC-DE5212CEBF11}" destId="{B38FA2DB-270D-453B-8694-5723AC66BBDC}" srcOrd="11" destOrd="0" presId="urn:microsoft.com/office/officeart/2005/8/layout/default"/>
    <dgm:cxn modelId="{0D066D12-A48E-4DBF-A90B-227347B3CCCB}" type="presParOf" srcId="{429801FB-8A8C-431A-86FC-DE5212CEBF11}" destId="{85D1549A-2985-4EA9-93DB-0AFB634BFEEC}" srcOrd="12" destOrd="0" presId="urn:microsoft.com/office/officeart/2005/8/layout/default"/>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32153F2C-0EC7-4F0C-B366-CD2B66E44A79}" type="presOf" srcId="{FB0A8DCF-E2EF-4E61-8DFD-410418C3A113}" destId="{64ED4C56-8503-4CE9-AC45-5504D67FA821}" srcOrd="0" destOrd="0" presId="urn:microsoft.com/office/officeart/2005/8/layout/default"/>
    <dgm:cxn modelId="{292D09D3-BEAE-4CCF-A9FF-C45096020F60}" type="presOf" srcId="{0F3793BD-D745-48E5-BB2D-2447533E862F}" destId="{765B8742-1B3F-4083-8C96-2338FBCCF131}"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9C86B756-06F5-4D1E-B03C-0A8C0D496C9E}" type="presOf" srcId="{83DE507E-98C0-4B08-BC51-05B8D24C78D0}" destId="{FF558AF3-080A-46A7-86DE-231E4F32B07C}"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9AE036E2-E42A-4275-89C3-0B9698C429AD}" type="presOf" srcId="{399B59B5-2558-4B97-8DB9-E13E029708BA}" destId="{1AFBBEFC-B226-4FBC-879B-F2F42A162863}"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2D230158-BC1E-4037-A5C4-96AAA61FA8B5}"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B4EAE3EF-B023-4A0B-A8B2-FCC36A39AFC3}" type="presOf" srcId="{DC67F893-549E-4B51-9A22-CA2DC6BC4ABC}" destId="{AEB433F8-2D50-4C4E-BF5D-1B88851BD537}" srcOrd="0" destOrd="0" presId="urn:microsoft.com/office/officeart/2005/8/layout/default"/>
    <dgm:cxn modelId="{234245D3-EAAF-45FC-BD66-E08C7A97971A}" type="presParOf" srcId="{FF558AF3-080A-46A7-86DE-231E4F32B07C}" destId="{765B8742-1B3F-4083-8C96-2338FBCCF131}" srcOrd="0" destOrd="0" presId="urn:microsoft.com/office/officeart/2005/8/layout/default"/>
    <dgm:cxn modelId="{37CC75C4-54FF-40D1-9A5E-97BF998CF3B9}" type="presParOf" srcId="{FF558AF3-080A-46A7-86DE-231E4F32B07C}" destId="{308ED94B-AC50-45C1-9B1D-3DDA5026311C}" srcOrd="1" destOrd="0" presId="urn:microsoft.com/office/officeart/2005/8/layout/default"/>
    <dgm:cxn modelId="{69C4BF66-971D-4AE8-842A-2A55A8DBFE6D}" type="presParOf" srcId="{FF558AF3-080A-46A7-86DE-231E4F32B07C}" destId="{64ED4C56-8503-4CE9-AC45-5504D67FA821}" srcOrd="2" destOrd="0" presId="urn:microsoft.com/office/officeart/2005/8/layout/default"/>
    <dgm:cxn modelId="{9D649CCC-FB41-4B55-978E-B51C4BBCB618}" type="presParOf" srcId="{FF558AF3-080A-46A7-86DE-231E4F32B07C}" destId="{9CFCB102-A234-4E7F-9DE9-CD8AC1B60DEC}" srcOrd="3" destOrd="0" presId="urn:microsoft.com/office/officeart/2005/8/layout/default"/>
    <dgm:cxn modelId="{A8EAAA45-0070-4085-A5B0-36FC04D54B59}" type="presParOf" srcId="{FF558AF3-080A-46A7-86DE-231E4F32B07C}" destId="{AEB433F8-2D50-4C4E-BF5D-1B88851BD537}" srcOrd="4" destOrd="0" presId="urn:microsoft.com/office/officeart/2005/8/layout/default"/>
    <dgm:cxn modelId="{65DB90CC-2766-4E22-873F-8002F5EEB16C}" type="presParOf" srcId="{FF558AF3-080A-46A7-86DE-231E4F32B07C}" destId="{186738D5-3E99-43BF-AF0A-48BF041237C1}" srcOrd="5" destOrd="0" presId="urn:microsoft.com/office/officeart/2005/8/layout/default"/>
    <dgm:cxn modelId="{59261962-1A92-4E7D-BD66-374DCED72543}" type="presParOf" srcId="{FF558AF3-080A-46A7-86DE-231E4F32B07C}" destId="{C15A0286-AE56-45C2-ADDD-0632FC531DE2}" srcOrd="6" destOrd="0" presId="urn:microsoft.com/office/officeart/2005/8/layout/default"/>
    <dgm:cxn modelId="{BC112748-5791-450E-AEF0-DDBB39797371}" type="presParOf" srcId="{FF558AF3-080A-46A7-86DE-231E4F32B07C}" destId="{594FB48A-2958-4176-84B3-F8838DF171E9}" srcOrd="7" destOrd="0" presId="urn:microsoft.com/office/officeart/2005/8/layout/default"/>
    <dgm:cxn modelId="{5C2FE4B6-DDA9-4E70-9C9C-7D7270D7AC2C}"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9"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D84ECA0-FF48-4E65-984D-4C768D417D37}" type="doc">
      <dgm:prSet loTypeId="urn:microsoft.com/office/officeart/2005/8/layout/vList2" loCatId="list" qsTypeId="urn:microsoft.com/office/officeart/2005/8/quickstyle/simple5" qsCatId="simple" csTypeId="urn:microsoft.com/office/officeart/2005/8/colors/colorful2" csCatId="colorful" phldr="1"/>
      <dgm:spPr/>
      <dgm:t>
        <a:bodyPr/>
        <a:lstStyle/>
        <a:p>
          <a:endParaRPr lang="pl-PL"/>
        </a:p>
      </dgm:t>
    </dgm:pt>
    <dgm:pt modelId="{4086A488-0E52-463A-BC27-125126B94218}">
      <dgm:prSet phldrT="[Tekst]" custT="1"/>
      <dgm:spPr/>
      <dgm:t>
        <a:bodyPr/>
        <a:lstStyle/>
        <a:p>
          <a:pPr algn="just"/>
          <a:r>
            <a:rPr lang="pl-PL" sz="1400" b="1" dirty="0" smtClean="0"/>
            <a:t>Od zarania cywilizacji, politycy, dyplomaci i dowódcy wojskowi rozumieli, że trzeba stosować mechanizm ochrony poufności korespondencji oraz stworzyć  jakiś instrument wykrywania sabotażu. Juliuszowi Cezarowi przypisuje się wynalezienie szyfru przesuwającego (50 r. p.n.e.), który został stworzony w celu ochrony jego rozkazów </a:t>
          </a:r>
          <a:br>
            <a:rPr lang="pl-PL" sz="1400" b="1" dirty="0" smtClean="0"/>
          </a:br>
          <a:r>
            <a:rPr lang="pl-PL" sz="1400" b="1" dirty="0" smtClean="0"/>
            <a:t>w sytuacji, gdy wpadną  w niepowołane ręce. </a:t>
          </a:r>
          <a:endParaRPr lang="pl-PL" sz="1400" b="1" dirty="0"/>
        </a:p>
      </dgm:t>
    </dgm:pt>
    <dgm:pt modelId="{A784E1E3-3DA2-487C-909B-94FBD16A3D6A}" type="parTrans" cxnId="{4FADB49C-9DD3-4DC2-9F64-794DC2C41757}">
      <dgm:prSet/>
      <dgm:spPr/>
      <dgm:t>
        <a:bodyPr/>
        <a:lstStyle/>
        <a:p>
          <a:pPr algn="just"/>
          <a:endParaRPr lang="pl-PL" sz="1400" b="1"/>
        </a:p>
      </dgm:t>
    </dgm:pt>
    <dgm:pt modelId="{BD3EE1C1-8988-4475-8D0C-66664D0024DB}" type="sibTrans" cxnId="{4FADB49C-9DD3-4DC2-9F64-794DC2C41757}">
      <dgm:prSet/>
      <dgm:spPr/>
      <dgm:t>
        <a:bodyPr/>
        <a:lstStyle/>
        <a:p>
          <a:pPr algn="just"/>
          <a:endParaRPr lang="pl-PL" sz="1400" b="1"/>
        </a:p>
      </dgm:t>
    </dgm:pt>
    <dgm:pt modelId="{3D871AFC-9184-40FF-8DCA-11E81F2A44F7}">
      <dgm:prSet custT="1"/>
      <dgm:spPr/>
      <dgm:t>
        <a:bodyPr/>
        <a:lstStyle/>
        <a:p>
          <a:pPr algn="just"/>
          <a:r>
            <a:rPr lang="pl-PL" sz="1400" b="1" dirty="0" smtClean="0"/>
            <a:t>W większości przypadków w celu ochrony informacji polegano jednak na  proceduralnych kontrolach obsługi.  Poufne informacje były cechowane znakiem, który oznaczał, że ​​wiadomość powinna być chroniona i transportowana przez osoby zaufane, strzeżona </a:t>
          </a:r>
          <a:br>
            <a:rPr lang="pl-PL" sz="1400" b="1" dirty="0" smtClean="0"/>
          </a:br>
          <a:r>
            <a:rPr lang="pl-PL" sz="1400" b="1" dirty="0" smtClean="0"/>
            <a:t>i przechowywana w bezpiecznym miejscu.</a:t>
          </a:r>
        </a:p>
      </dgm:t>
    </dgm:pt>
    <dgm:pt modelId="{2D70733B-3E69-4F41-9567-A5711F580334}" type="parTrans" cxnId="{B49943C3-15EA-48E0-9878-5168FB55DD6D}">
      <dgm:prSet/>
      <dgm:spPr/>
      <dgm:t>
        <a:bodyPr/>
        <a:lstStyle/>
        <a:p>
          <a:pPr algn="just"/>
          <a:endParaRPr lang="pl-PL" sz="1400" b="1"/>
        </a:p>
      </dgm:t>
    </dgm:pt>
    <dgm:pt modelId="{CB2DFCBC-6596-4F24-81DA-EA7C678855AC}" type="sibTrans" cxnId="{B49943C3-15EA-48E0-9878-5168FB55DD6D}">
      <dgm:prSet/>
      <dgm:spPr/>
      <dgm:t>
        <a:bodyPr/>
        <a:lstStyle/>
        <a:p>
          <a:pPr algn="just"/>
          <a:endParaRPr lang="pl-PL" sz="1400" b="1"/>
        </a:p>
      </dgm:t>
    </dgm:pt>
    <dgm:pt modelId="{01F92146-9A85-442A-B7D3-A70693BE8E00}">
      <dgm:prSet custT="1"/>
      <dgm:spPr/>
      <dgm:t>
        <a:bodyPr/>
        <a:lstStyle/>
        <a:p>
          <a:pPr algn="just"/>
          <a:r>
            <a:rPr lang="pl-PL" sz="1400" b="1" smtClean="0"/>
            <a:t>Wiadomo też, że powstawały specjalne usługi, takie jak np. pocztowe, które rozszerzyły zakres swych oficjalnych, rządowych działań w celu czytania, przechwycenia  i rozszyfrowania tajnych informacji (np. Tajny Urząd Brytyjski i Oddział Rozszyfrowania, 1653).</a:t>
          </a:r>
          <a:endParaRPr lang="pl-PL" sz="1400" b="1" dirty="0"/>
        </a:p>
      </dgm:t>
    </dgm:pt>
    <dgm:pt modelId="{E4EB1607-18A1-4E44-BF8D-C1EB8D88FC11}" type="parTrans" cxnId="{FF69988F-4A05-4E7B-B23B-9E4D32852D70}">
      <dgm:prSet/>
      <dgm:spPr/>
      <dgm:t>
        <a:bodyPr/>
        <a:lstStyle/>
        <a:p>
          <a:pPr algn="just"/>
          <a:endParaRPr lang="pl-PL" sz="1400" b="1"/>
        </a:p>
      </dgm:t>
    </dgm:pt>
    <dgm:pt modelId="{4F01D679-2B1D-4CD0-81B0-FC45D909C4F7}" type="sibTrans" cxnId="{FF69988F-4A05-4E7B-B23B-9E4D32852D70}">
      <dgm:prSet/>
      <dgm:spPr/>
      <dgm:t>
        <a:bodyPr/>
        <a:lstStyle/>
        <a:p>
          <a:pPr algn="just"/>
          <a:endParaRPr lang="pl-PL" sz="1400" b="1"/>
        </a:p>
      </dgm:t>
    </dgm:pt>
    <dgm:pt modelId="{8E663460-C108-4DBA-98A5-4E4DC9F195A5}" type="pres">
      <dgm:prSet presAssocID="{7D84ECA0-FF48-4E65-984D-4C768D417D37}" presName="linear" presStyleCnt="0">
        <dgm:presLayoutVars>
          <dgm:animLvl val="lvl"/>
          <dgm:resizeHandles val="exact"/>
        </dgm:presLayoutVars>
      </dgm:prSet>
      <dgm:spPr/>
      <dgm:t>
        <a:bodyPr/>
        <a:lstStyle/>
        <a:p>
          <a:endParaRPr lang="pl-PL"/>
        </a:p>
      </dgm:t>
    </dgm:pt>
    <dgm:pt modelId="{CE7C58FD-9CA0-4B67-A76B-16A722C0E79B}" type="pres">
      <dgm:prSet presAssocID="{4086A488-0E52-463A-BC27-125126B94218}" presName="parentText" presStyleLbl="node1" presStyleIdx="0" presStyleCnt="3">
        <dgm:presLayoutVars>
          <dgm:chMax val="0"/>
          <dgm:bulletEnabled val="1"/>
        </dgm:presLayoutVars>
      </dgm:prSet>
      <dgm:spPr/>
      <dgm:t>
        <a:bodyPr/>
        <a:lstStyle/>
        <a:p>
          <a:endParaRPr lang="pl-PL"/>
        </a:p>
      </dgm:t>
    </dgm:pt>
    <dgm:pt modelId="{97010D5C-F3C2-47B0-B032-5276BF3CF023}" type="pres">
      <dgm:prSet presAssocID="{BD3EE1C1-8988-4475-8D0C-66664D0024DB}" presName="spacer" presStyleCnt="0"/>
      <dgm:spPr/>
    </dgm:pt>
    <dgm:pt modelId="{B6220D18-A158-4A4A-AE01-2108D5CD1A0D}" type="pres">
      <dgm:prSet presAssocID="{3D871AFC-9184-40FF-8DCA-11E81F2A44F7}" presName="parentText" presStyleLbl="node1" presStyleIdx="1" presStyleCnt="3">
        <dgm:presLayoutVars>
          <dgm:chMax val="0"/>
          <dgm:bulletEnabled val="1"/>
        </dgm:presLayoutVars>
      </dgm:prSet>
      <dgm:spPr/>
      <dgm:t>
        <a:bodyPr/>
        <a:lstStyle/>
        <a:p>
          <a:endParaRPr lang="pl-PL"/>
        </a:p>
      </dgm:t>
    </dgm:pt>
    <dgm:pt modelId="{39E90DDA-0018-412E-9AC3-656BAD2B175D}" type="pres">
      <dgm:prSet presAssocID="{CB2DFCBC-6596-4F24-81DA-EA7C678855AC}" presName="spacer" presStyleCnt="0"/>
      <dgm:spPr/>
    </dgm:pt>
    <dgm:pt modelId="{F4E446AD-8887-4991-9628-EDA72014829C}" type="pres">
      <dgm:prSet presAssocID="{01F92146-9A85-442A-B7D3-A70693BE8E00}" presName="parentText" presStyleLbl="node1" presStyleIdx="2" presStyleCnt="3">
        <dgm:presLayoutVars>
          <dgm:chMax val="0"/>
          <dgm:bulletEnabled val="1"/>
        </dgm:presLayoutVars>
      </dgm:prSet>
      <dgm:spPr/>
      <dgm:t>
        <a:bodyPr/>
        <a:lstStyle/>
        <a:p>
          <a:endParaRPr lang="pl-PL"/>
        </a:p>
      </dgm:t>
    </dgm:pt>
  </dgm:ptLst>
  <dgm:cxnLst>
    <dgm:cxn modelId="{0FB0D373-732C-4DA9-85B4-D68150132FBE}" type="presOf" srcId="{3D871AFC-9184-40FF-8DCA-11E81F2A44F7}" destId="{B6220D18-A158-4A4A-AE01-2108D5CD1A0D}" srcOrd="0" destOrd="0" presId="urn:microsoft.com/office/officeart/2005/8/layout/vList2"/>
    <dgm:cxn modelId="{83D8044A-AADD-4DB4-8EB7-940251891802}" type="presOf" srcId="{4086A488-0E52-463A-BC27-125126B94218}" destId="{CE7C58FD-9CA0-4B67-A76B-16A722C0E79B}" srcOrd="0" destOrd="0" presId="urn:microsoft.com/office/officeart/2005/8/layout/vList2"/>
    <dgm:cxn modelId="{A3CA5FBF-6801-4205-AAE5-DDFA4F6E4917}" type="presOf" srcId="{01F92146-9A85-442A-B7D3-A70693BE8E00}" destId="{F4E446AD-8887-4991-9628-EDA72014829C}" srcOrd="0" destOrd="0" presId="urn:microsoft.com/office/officeart/2005/8/layout/vList2"/>
    <dgm:cxn modelId="{B49943C3-15EA-48E0-9878-5168FB55DD6D}" srcId="{7D84ECA0-FF48-4E65-984D-4C768D417D37}" destId="{3D871AFC-9184-40FF-8DCA-11E81F2A44F7}" srcOrd="1" destOrd="0" parTransId="{2D70733B-3E69-4F41-9567-A5711F580334}" sibTransId="{CB2DFCBC-6596-4F24-81DA-EA7C678855AC}"/>
    <dgm:cxn modelId="{FF69988F-4A05-4E7B-B23B-9E4D32852D70}" srcId="{7D84ECA0-FF48-4E65-984D-4C768D417D37}" destId="{01F92146-9A85-442A-B7D3-A70693BE8E00}" srcOrd="2" destOrd="0" parTransId="{E4EB1607-18A1-4E44-BF8D-C1EB8D88FC11}" sibTransId="{4F01D679-2B1D-4CD0-81B0-FC45D909C4F7}"/>
    <dgm:cxn modelId="{4FADB49C-9DD3-4DC2-9F64-794DC2C41757}" srcId="{7D84ECA0-FF48-4E65-984D-4C768D417D37}" destId="{4086A488-0E52-463A-BC27-125126B94218}" srcOrd="0" destOrd="0" parTransId="{A784E1E3-3DA2-487C-909B-94FBD16A3D6A}" sibTransId="{BD3EE1C1-8988-4475-8D0C-66664D0024DB}"/>
    <dgm:cxn modelId="{55CD51A6-FD34-4C44-8A36-F530B6A88F17}" type="presOf" srcId="{7D84ECA0-FF48-4E65-984D-4C768D417D37}" destId="{8E663460-C108-4DBA-98A5-4E4DC9F195A5}" srcOrd="0" destOrd="0" presId="urn:microsoft.com/office/officeart/2005/8/layout/vList2"/>
    <dgm:cxn modelId="{DB4EB0A7-A1A5-4D29-B7B4-1B244BAFF05F}" type="presParOf" srcId="{8E663460-C108-4DBA-98A5-4E4DC9F195A5}" destId="{CE7C58FD-9CA0-4B67-A76B-16A722C0E79B}" srcOrd="0" destOrd="0" presId="urn:microsoft.com/office/officeart/2005/8/layout/vList2"/>
    <dgm:cxn modelId="{9CBFACCB-893A-4869-A043-27A3BF4D59A1}" type="presParOf" srcId="{8E663460-C108-4DBA-98A5-4E4DC9F195A5}" destId="{97010D5C-F3C2-47B0-B032-5276BF3CF023}" srcOrd="1" destOrd="0" presId="urn:microsoft.com/office/officeart/2005/8/layout/vList2"/>
    <dgm:cxn modelId="{A0B0EB4B-06D7-4863-9A51-3DD78786FA1B}" type="presParOf" srcId="{8E663460-C108-4DBA-98A5-4E4DC9F195A5}" destId="{B6220D18-A158-4A4A-AE01-2108D5CD1A0D}" srcOrd="2" destOrd="0" presId="urn:microsoft.com/office/officeart/2005/8/layout/vList2"/>
    <dgm:cxn modelId="{91AB6B45-BD72-43F3-8B87-BD38A2D54A2A}" type="presParOf" srcId="{8E663460-C108-4DBA-98A5-4E4DC9F195A5}" destId="{39E90DDA-0018-412E-9AC3-656BAD2B175D}" srcOrd="3" destOrd="0" presId="urn:microsoft.com/office/officeart/2005/8/layout/vList2"/>
    <dgm:cxn modelId="{93BEF063-B497-4BF2-BD32-51AF90A7F40A}" type="presParOf" srcId="{8E663460-C108-4DBA-98A5-4E4DC9F195A5}" destId="{F4E446AD-8887-4991-9628-EDA72014829C}" srcOrd="4" destOrd="0" presId="urn:microsoft.com/office/officeart/2005/8/layout/vList2"/>
  </dgm:cxnLst>
  <dgm:bg/>
  <dgm:whole/>
  <dgm:extLst>
    <a:ext uri="http://schemas.microsoft.com/office/drawing/2008/diagram">
      <dsp:dataModelExt xmlns:dsp="http://schemas.microsoft.com/office/drawing/2008/diagram" xmlns="" relId="rId24"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225920A3-3B6C-4972-94CB-E73C24E252F7}" type="presOf" srcId="{FB0A8DCF-E2EF-4E61-8DFD-410418C3A113}" destId="{64ED4C56-8503-4CE9-AC45-5504D67FA821}" srcOrd="0" destOrd="0" presId="urn:microsoft.com/office/officeart/2005/8/layout/default"/>
    <dgm:cxn modelId="{5ADA4CEB-9DE8-43B4-A58C-793FF7C0DF1B}" type="presOf" srcId="{399B59B5-2558-4B97-8DB9-E13E029708BA}" destId="{1AFBBEFC-B226-4FBC-879B-F2F42A162863}"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E118373B-F973-48F7-9C75-E048B76B0689}" type="presOf" srcId="{83DE507E-98C0-4B08-BC51-05B8D24C78D0}" destId="{FF558AF3-080A-46A7-86DE-231E4F32B07C}"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DA46AD3E-EC4A-4451-9716-94BCDC500D59}"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A69F75D7-6C0A-4E5A-BEE7-B0C6677E6690}" type="presOf" srcId="{DC67F893-549E-4B51-9A22-CA2DC6BC4ABC}" destId="{AEB433F8-2D50-4C4E-BF5D-1B88851BD537}" srcOrd="0" destOrd="0" presId="urn:microsoft.com/office/officeart/2005/8/layout/default"/>
    <dgm:cxn modelId="{74D2EA2C-94A6-4550-AFCE-1157565AAB3B}" type="presOf" srcId="{0F3793BD-D745-48E5-BB2D-2447533E862F}" destId="{765B8742-1B3F-4083-8C96-2338FBCCF131}" srcOrd="0" destOrd="0" presId="urn:microsoft.com/office/officeart/2005/8/layout/default"/>
    <dgm:cxn modelId="{68603C2F-62E5-4420-8254-A6D4C89F56D7}" type="presParOf" srcId="{FF558AF3-080A-46A7-86DE-231E4F32B07C}" destId="{765B8742-1B3F-4083-8C96-2338FBCCF131}" srcOrd="0" destOrd="0" presId="urn:microsoft.com/office/officeart/2005/8/layout/default"/>
    <dgm:cxn modelId="{F0A1F3B5-9DB4-4BBC-B7A4-8A4427707B7E}" type="presParOf" srcId="{FF558AF3-080A-46A7-86DE-231E4F32B07C}" destId="{308ED94B-AC50-45C1-9B1D-3DDA5026311C}" srcOrd="1" destOrd="0" presId="urn:microsoft.com/office/officeart/2005/8/layout/default"/>
    <dgm:cxn modelId="{0BD473F6-54B5-4ECB-9FC0-757DF3100A01}" type="presParOf" srcId="{FF558AF3-080A-46A7-86DE-231E4F32B07C}" destId="{64ED4C56-8503-4CE9-AC45-5504D67FA821}" srcOrd="2" destOrd="0" presId="urn:microsoft.com/office/officeart/2005/8/layout/default"/>
    <dgm:cxn modelId="{2DA7CA49-1555-4CB7-A054-9C0A97B5D9CE}" type="presParOf" srcId="{FF558AF3-080A-46A7-86DE-231E4F32B07C}" destId="{9CFCB102-A234-4E7F-9DE9-CD8AC1B60DEC}" srcOrd="3" destOrd="0" presId="urn:microsoft.com/office/officeart/2005/8/layout/default"/>
    <dgm:cxn modelId="{6D47110D-99EE-4FB0-BC9C-31CD17D2F433}" type="presParOf" srcId="{FF558AF3-080A-46A7-86DE-231E4F32B07C}" destId="{AEB433F8-2D50-4C4E-BF5D-1B88851BD537}" srcOrd="4" destOrd="0" presId="urn:microsoft.com/office/officeart/2005/8/layout/default"/>
    <dgm:cxn modelId="{374843EE-4934-4EDC-B4DA-BF3A9D7DD835}" type="presParOf" srcId="{FF558AF3-080A-46A7-86DE-231E4F32B07C}" destId="{186738D5-3E99-43BF-AF0A-48BF041237C1}" srcOrd="5" destOrd="0" presId="urn:microsoft.com/office/officeart/2005/8/layout/default"/>
    <dgm:cxn modelId="{E403B310-23C7-45A1-8F92-9380B7326014}" type="presParOf" srcId="{FF558AF3-080A-46A7-86DE-231E4F32B07C}" destId="{C15A0286-AE56-45C2-ADDD-0632FC531DE2}" srcOrd="6" destOrd="0" presId="urn:microsoft.com/office/officeart/2005/8/layout/default"/>
    <dgm:cxn modelId="{BE0DA158-8B5C-47DE-ACF1-25693ED643D2}" type="presParOf" srcId="{FF558AF3-080A-46A7-86DE-231E4F32B07C}" destId="{594FB48A-2958-4176-84B3-F8838DF171E9}" srcOrd="7" destOrd="0" presId="urn:microsoft.com/office/officeart/2005/8/layout/default"/>
    <dgm:cxn modelId="{0BA860AE-6D56-4595-9886-F64B4410185E}"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B615F8C-A5D2-445D-9792-311C7B3269B0}" type="doc">
      <dgm:prSet loTypeId="urn:microsoft.com/office/officeart/2005/8/layout/vList2" loCatId="list" qsTypeId="urn:microsoft.com/office/officeart/2005/8/quickstyle/simple5" qsCatId="simple" csTypeId="urn:microsoft.com/office/officeart/2005/8/colors/colorful2" csCatId="colorful" phldr="1"/>
      <dgm:spPr/>
      <dgm:t>
        <a:bodyPr/>
        <a:lstStyle/>
        <a:p>
          <a:endParaRPr lang="pl-PL"/>
        </a:p>
      </dgm:t>
    </dgm:pt>
    <dgm:pt modelId="{785AE0A1-B22F-4F0B-828B-42BC86159D18}">
      <dgm:prSet phldrT="[Tekst]" custT="1"/>
      <dgm:spPr/>
      <dgm:t>
        <a:bodyPr/>
        <a:lstStyle/>
        <a:p>
          <a:r>
            <a:rPr lang="pl-PL" sz="1200" b="1" dirty="0" smtClean="0"/>
            <a:t>W połowie 19 wieku zostały opracowane bardziej złożone systemy sortujące </a:t>
          </a:r>
          <a:br>
            <a:rPr lang="pl-PL" sz="1200" b="1" dirty="0" smtClean="0"/>
          </a:br>
          <a:r>
            <a:rPr lang="pl-PL" sz="1200" b="1" dirty="0" smtClean="0"/>
            <a:t>i klasyfikujące, które umożliwiały rządom administrować danymi w zależności od zakresu potrzeb (Wielka Brytania, publikacja dziennika Secrets </a:t>
          </a:r>
          <a:r>
            <a:rPr lang="pl-PL" sz="1200" b="1" dirty="0" err="1" smtClean="0"/>
            <a:t>Act</a:t>
          </a:r>
          <a:r>
            <a:rPr lang="pl-PL" sz="1200" b="1" dirty="0" smtClean="0"/>
            <a:t> , 1889 roku).  </a:t>
          </a:r>
          <a:endParaRPr lang="pl-PL" sz="1200" b="1" dirty="0"/>
        </a:p>
      </dgm:t>
    </dgm:pt>
    <dgm:pt modelId="{4F91F841-45E6-44A0-83C8-A86CC9CB1AD8}" type="parTrans" cxnId="{161411C9-9075-48B0-B5BE-B67D1222047E}">
      <dgm:prSet/>
      <dgm:spPr/>
      <dgm:t>
        <a:bodyPr/>
        <a:lstStyle/>
        <a:p>
          <a:endParaRPr lang="pl-PL" sz="1200" b="1"/>
        </a:p>
      </dgm:t>
    </dgm:pt>
    <dgm:pt modelId="{DDC62948-EBF1-4492-9FD2-6D0FE0647192}" type="sibTrans" cxnId="{161411C9-9075-48B0-B5BE-B67D1222047E}">
      <dgm:prSet/>
      <dgm:spPr/>
      <dgm:t>
        <a:bodyPr/>
        <a:lstStyle/>
        <a:p>
          <a:endParaRPr lang="pl-PL" sz="1200" b="1"/>
        </a:p>
      </dgm:t>
    </dgm:pt>
    <dgm:pt modelId="{4F22ADB0-6A9B-4ADE-B28A-58E3EAB69779}">
      <dgm:prSet custT="1"/>
      <dgm:spPr/>
      <dgm:t>
        <a:bodyPr/>
        <a:lstStyle/>
        <a:p>
          <a:r>
            <a:rPr lang="pl-PL" sz="1200" b="1" dirty="0" smtClean="0"/>
            <a:t>W czasie pierwszej wojny światowej, wielowarstwowe systemy weryfikujące były wykorzystywane do przekazywania informacji na różnych frontach. Powszechnie stosowano kody w obszarach dyplomatycznych i wojskowych.  W Wielkiej Brytanii doprowadziło to do stworzenia kodeksów rządowych (Szkoła Skryptów w 1919 roku).  Kodowanie stało się bardziej wyrafinowane w okresie międzywojennym, wykorzystywano maszyny do rozszyfrowania informacji. </a:t>
          </a:r>
        </a:p>
      </dgm:t>
    </dgm:pt>
    <dgm:pt modelId="{901C4028-81E2-4190-BFDE-7E43B8DC3739}" type="parTrans" cxnId="{B9BEB79E-C225-4A4F-B62A-7CB22A826E29}">
      <dgm:prSet/>
      <dgm:spPr/>
      <dgm:t>
        <a:bodyPr/>
        <a:lstStyle/>
        <a:p>
          <a:endParaRPr lang="pl-PL" sz="1200" b="1"/>
        </a:p>
      </dgm:t>
    </dgm:pt>
    <dgm:pt modelId="{9DE1A4E0-2613-4608-B4F6-DF197AD2C0F8}" type="sibTrans" cxnId="{B9BEB79E-C225-4A4F-B62A-7CB22A826E29}">
      <dgm:prSet/>
      <dgm:spPr/>
      <dgm:t>
        <a:bodyPr/>
        <a:lstStyle/>
        <a:p>
          <a:endParaRPr lang="pl-PL" sz="1200" b="1"/>
        </a:p>
      </dgm:t>
    </dgm:pt>
    <dgm:pt modelId="{C3F7F013-0F6E-4953-8967-54EEE81A97DB}">
      <dgm:prSet custT="1"/>
      <dgm:spPr/>
      <dgm:t>
        <a:bodyPr/>
        <a:lstStyle/>
        <a:p>
          <a:r>
            <a:rPr lang="pl-PL" sz="1200" b="1" dirty="0" smtClean="0"/>
            <a:t>Podczas II wojny światowej, obfitującej w ogromne ilości informacji wspólnej dla państw sprzymierzonych, zaistniała konieczność formalnego skodyfikowania systemów klasyfikacji i kontroli proceduralnych.  Ustalono zakres oznakowań materiału tajnego i określono, kto mógłby obsługiwać dokumenty (zazwyczaj funkcjonariusze niż cywile) oraz, gdzie powinny one być przechowywane (coraz bardziej złożone sejfy i magazyny).  </a:t>
          </a:r>
        </a:p>
      </dgm:t>
    </dgm:pt>
    <dgm:pt modelId="{8E1530C6-41AA-441E-B2E2-81CB5F088127}" type="parTrans" cxnId="{5CDF0A4C-AFA4-42B4-9275-81A34F252E5F}">
      <dgm:prSet/>
      <dgm:spPr/>
      <dgm:t>
        <a:bodyPr/>
        <a:lstStyle/>
        <a:p>
          <a:endParaRPr lang="pl-PL" sz="1200" b="1"/>
        </a:p>
      </dgm:t>
    </dgm:pt>
    <dgm:pt modelId="{91C92DCB-2CFC-4773-A6EB-CE6660D8660C}" type="sibTrans" cxnId="{5CDF0A4C-AFA4-42B4-9275-81A34F252E5F}">
      <dgm:prSet/>
      <dgm:spPr/>
      <dgm:t>
        <a:bodyPr/>
        <a:lstStyle/>
        <a:p>
          <a:endParaRPr lang="pl-PL" sz="1200" b="1"/>
        </a:p>
      </dgm:t>
    </dgm:pt>
    <dgm:pt modelId="{C9E9C268-EB25-4B99-B389-21CE832B5FEB}">
      <dgm:prSet custT="1"/>
      <dgm:spPr/>
      <dgm:t>
        <a:bodyPr/>
        <a:lstStyle/>
        <a:p>
          <a:r>
            <a:rPr lang="pl-PL" sz="1200" b="1" dirty="0" smtClean="0"/>
            <a:t>Procedury ewoluowały, jednym dokumentom zapewniały bezpieczeństwo, inne na podstawie decyzji zostały prawidłowo niszczone. Niestosowanie się do tych procedur doprowadziło do największych przewrotów wywiadu wojny (np. U-570).</a:t>
          </a:r>
          <a:endParaRPr lang="pl-PL" sz="1200" b="1" dirty="0"/>
        </a:p>
      </dgm:t>
    </dgm:pt>
    <dgm:pt modelId="{0F36D5CD-9985-4D8E-949F-CE3DBBDEBBDC}" type="parTrans" cxnId="{04C98406-D923-48C1-A474-55F2DCA95159}">
      <dgm:prSet/>
      <dgm:spPr/>
      <dgm:t>
        <a:bodyPr/>
        <a:lstStyle/>
        <a:p>
          <a:endParaRPr lang="pl-PL" sz="1200" b="1"/>
        </a:p>
      </dgm:t>
    </dgm:pt>
    <dgm:pt modelId="{85C35153-47F7-4A21-8BE7-01497D6B0DD6}" type="sibTrans" cxnId="{04C98406-D923-48C1-A474-55F2DCA95159}">
      <dgm:prSet/>
      <dgm:spPr/>
      <dgm:t>
        <a:bodyPr/>
        <a:lstStyle/>
        <a:p>
          <a:endParaRPr lang="pl-PL" sz="1200" b="1"/>
        </a:p>
      </dgm:t>
    </dgm:pt>
    <dgm:pt modelId="{09D81DA1-B8D1-42BD-990C-E2D44B4E72FE}" type="pres">
      <dgm:prSet presAssocID="{8B615F8C-A5D2-445D-9792-311C7B3269B0}" presName="linear" presStyleCnt="0">
        <dgm:presLayoutVars>
          <dgm:animLvl val="lvl"/>
          <dgm:resizeHandles val="exact"/>
        </dgm:presLayoutVars>
      </dgm:prSet>
      <dgm:spPr/>
      <dgm:t>
        <a:bodyPr/>
        <a:lstStyle/>
        <a:p>
          <a:endParaRPr lang="pl-PL"/>
        </a:p>
      </dgm:t>
    </dgm:pt>
    <dgm:pt modelId="{4B815338-2535-4988-B977-436CDF055223}" type="pres">
      <dgm:prSet presAssocID="{785AE0A1-B22F-4F0B-828B-42BC86159D18}" presName="parentText" presStyleLbl="node1" presStyleIdx="0" presStyleCnt="4" custScaleY="93822" custLinFactY="59001" custLinFactNeighborY="100000">
        <dgm:presLayoutVars>
          <dgm:chMax val="0"/>
          <dgm:bulletEnabled val="1"/>
        </dgm:presLayoutVars>
      </dgm:prSet>
      <dgm:spPr/>
      <dgm:t>
        <a:bodyPr/>
        <a:lstStyle/>
        <a:p>
          <a:endParaRPr lang="pl-PL"/>
        </a:p>
      </dgm:t>
    </dgm:pt>
    <dgm:pt modelId="{DB331844-B45B-41AD-8B80-2D19C5E6C5B4}" type="pres">
      <dgm:prSet presAssocID="{DDC62948-EBF1-4492-9FD2-6D0FE0647192}" presName="spacer" presStyleCnt="0"/>
      <dgm:spPr/>
    </dgm:pt>
    <dgm:pt modelId="{17BD218B-A89B-49DB-A0D6-A3977E38DC96}" type="pres">
      <dgm:prSet presAssocID="{4F22ADB0-6A9B-4ADE-B28A-58E3EAB69779}" presName="parentText" presStyleLbl="node1" presStyleIdx="1" presStyleCnt="4" custLinFactY="54194" custLinFactNeighborY="100000">
        <dgm:presLayoutVars>
          <dgm:chMax val="0"/>
          <dgm:bulletEnabled val="1"/>
        </dgm:presLayoutVars>
      </dgm:prSet>
      <dgm:spPr/>
      <dgm:t>
        <a:bodyPr/>
        <a:lstStyle/>
        <a:p>
          <a:endParaRPr lang="pl-PL"/>
        </a:p>
      </dgm:t>
    </dgm:pt>
    <dgm:pt modelId="{97EA896B-CB23-4208-946E-CF4C3F310162}" type="pres">
      <dgm:prSet presAssocID="{9DE1A4E0-2613-4608-B4F6-DF197AD2C0F8}" presName="spacer" presStyleCnt="0"/>
      <dgm:spPr/>
    </dgm:pt>
    <dgm:pt modelId="{D496C2BB-259E-4256-9FDB-77E8EDA58923}" type="pres">
      <dgm:prSet presAssocID="{C3F7F013-0F6E-4953-8967-54EEE81A97DB}" presName="parentText" presStyleLbl="node1" presStyleIdx="2" presStyleCnt="4" custLinFactY="53005" custLinFactNeighborY="100000">
        <dgm:presLayoutVars>
          <dgm:chMax val="0"/>
          <dgm:bulletEnabled val="1"/>
        </dgm:presLayoutVars>
      </dgm:prSet>
      <dgm:spPr/>
      <dgm:t>
        <a:bodyPr/>
        <a:lstStyle/>
        <a:p>
          <a:endParaRPr lang="pl-PL"/>
        </a:p>
      </dgm:t>
    </dgm:pt>
    <dgm:pt modelId="{0DA4C1D0-DC55-4024-B886-FA57DE117CB6}" type="pres">
      <dgm:prSet presAssocID="{91C92DCB-2CFC-4773-A6EB-CE6660D8660C}" presName="spacer" presStyleCnt="0"/>
      <dgm:spPr/>
    </dgm:pt>
    <dgm:pt modelId="{74BE9C09-3BEF-4849-9844-53F3EE19883A}" type="pres">
      <dgm:prSet presAssocID="{C9E9C268-EB25-4B99-B389-21CE832B5FEB}" presName="parentText" presStyleLbl="node1" presStyleIdx="3" presStyleCnt="4" custScaleY="67672" custLinFactY="65203" custLinFactNeighborY="100000">
        <dgm:presLayoutVars>
          <dgm:chMax val="0"/>
          <dgm:bulletEnabled val="1"/>
        </dgm:presLayoutVars>
      </dgm:prSet>
      <dgm:spPr/>
      <dgm:t>
        <a:bodyPr/>
        <a:lstStyle/>
        <a:p>
          <a:endParaRPr lang="pl-PL"/>
        </a:p>
      </dgm:t>
    </dgm:pt>
  </dgm:ptLst>
  <dgm:cxnLst>
    <dgm:cxn modelId="{AC5536E1-68F3-4BD1-A6C9-F9228540E4B8}" type="presOf" srcId="{C3F7F013-0F6E-4953-8967-54EEE81A97DB}" destId="{D496C2BB-259E-4256-9FDB-77E8EDA58923}" srcOrd="0" destOrd="0" presId="urn:microsoft.com/office/officeart/2005/8/layout/vList2"/>
    <dgm:cxn modelId="{2B36F7D3-72C5-42F3-8C35-6CA922BC4232}" type="presOf" srcId="{4F22ADB0-6A9B-4ADE-B28A-58E3EAB69779}" destId="{17BD218B-A89B-49DB-A0D6-A3977E38DC96}" srcOrd="0" destOrd="0" presId="urn:microsoft.com/office/officeart/2005/8/layout/vList2"/>
    <dgm:cxn modelId="{BCA63862-977A-40BB-8979-D03705863642}" type="presOf" srcId="{8B615F8C-A5D2-445D-9792-311C7B3269B0}" destId="{09D81DA1-B8D1-42BD-990C-E2D44B4E72FE}" srcOrd="0" destOrd="0" presId="urn:microsoft.com/office/officeart/2005/8/layout/vList2"/>
    <dgm:cxn modelId="{B9BEB79E-C225-4A4F-B62A-7CB22A826E29}" srcId="{8B615F8C-A5D2-445D-9792-311C7B3269B0}" destId="{4F22ADB0-6A9B-4ADE-B28A-58E3EAB69779}" srcOrd="1" destOrd="0" parTransId="{901C4028-81E2-4190-BFDE-7E43B8DC3739}" sibTransId="{9DE1A4E0-2613-4608-B4F6-DF197AD2C0F8}"/>
    <dgm:cxn modelId="{3ABB0D4F-460C-4CB9-8D35-CC4D987B9CDD}" type="presOf" srcId="{785AE0A1-B22F-4F0B-828B-42BC86159D18}" destId="{4B815338-2535-4988-B977-436CDF055223}" srcOrd="0" destOrd="0" presId="urn:microsoft.com/office/officeart/2005/8/layout/vList2"/>
    <dgm:cxn modelId="{E369DB4D-DF32-4E5C-9D3D-7BB49781F288}" type="presOf" srcId="{C9E9C268-EB25-4B99-B389-21CE832B5FEB}" destId="{74BE9C09-3BEF-4849-9844-53F3EE19883A}" srcOrd="0" destOrd="0" presId="urn:microsoft.com/office/officeart/2005/8/layout/vList2"/>
    <dgm:cxn modelId="{161411C9-9075-48B0-B5BE-B67D1222047E}" srcId="{8B615F8C-A5D2-445D-9792-311C7B3269B0}" destId="{785AE0A1-B22F-4F0B-828B-42BC86159D18}" srcOrd="0" destOrd="0" parTransId="{4F91F841-45E6-44A0-83C8-A86CC9CB1AD8}" sibTransId="{DDC62948-EBF1-4492-9FD2-6D0FE0647192}"/>
    <dgm:cxn modelId="{04C98406-D923-48C1-A474-55F2DCA95159}" srcId="{8B615F8C-A5D2-445D-9792-311C7B3269B0}" destId="{C9E9C268-EB25-4B99-B389-21CE832B5FEB}" srcOrd="3" destOrd="0" parTransId="{0F36D5CD-9985-4D8E-949F-CE3DBBDEBBDC}" sibTransId="{85C35153-47F7-4A21-8BE7-01497D6B0DD6}"/>
    <dgm:cxn modelId="{5CDF0A4C-AFA4-42B4-9275-81A34F252E5F}" srcId="{8B615F8C-A5D2-445D-9792-311C7B3269B0}" destId="{C3F7F013-0F6E-4953-8967-54EEE81A97DB}" srcOrd="2" destOrd="0" parTransId="{8E1530C6-41AA-441E-B2E2-81CB5F088127}" sibTransId="{91C92DCB-2CFC-4773-A6EB-CE6660D8660C}"/>
    <dgm:cxn modelId="{EBD9E00F-06EC-42C4-943E-9CC6917E47D4}" type="presParOf" srcId="{09D81DA1-B8D1-42BD-990C-E2D44B4E72FE}" destId="{4B815338-2535-4988-B977-436CDF055223}" srcOrd="0" destOrd="0" presId="urn:microsoft.com/office/officeart/2005/8/layout/vList2"/>
    <dgm:cxn modelId="{C47E8B97-D6A1-4E22-A1A2-5A67DA870A44}" type="presParOf" srcId="{09D81DA1-B8D1-42BD-990C-E2D44B4E72FE}" destId="{DB331844-B45B-41AD-8B80-2D19C5E6C5B4}" srcOrd="1" destOrd="0" presId="urn:microsoft.com/office/officeart/2005/8/layout/vList2"/>
    <dgm:cxn modelId="{595836A9-26D1-4597-A8ED-0159DBBE1751}" type="presParOf" srcId="{09D81DA1-B8D1-42BD-990C-E2D44B4E72FE}" destId="{17BD218B-A89B-49DB-A0D6-A3977E38DC96}" srcOrd="2" destOrd="0" presId="urn:microsoft.com/office/officeart/2005/8/layout/vList2"/>
    <dgm:cxn modelId="{195EFD8C-320D-47A8-BDEF-CFADB703D72C}" type="presParOf" srcId="{09D81DA1-B8D1-42BD-990C-E2D44B4E72FE}" destId="{97EA896B-CB23-4208-946E-CF4C3F310162}" srcOrd="3" destOrd="0" presId="urn:microsoft.com/office/officeart/2005/8/layout/vList2"/>
    <dgm:cxn modelId="{62C13093-2F6B-4319-BCD7-EDB6B701C89A}" type="presParOf" srcId="{09D81DA1-B8D1-42BD-990C-E2D44B4E72FE}" destId="{D496C2BB-259E-4256-9FDB-77E8EDA58923}" srcOrd="4" destOrd="0" presId="urn:microsoft.com/office/officeart/2005/8/layout/vList2"/>
    <dgm:cxn modelId="{20DC49F7-6F4E-4BD4-BB8F-08744F7F146C}" type="presParOf" srcId="{09D81DA1-B8D1-42BD-990C-E2D44B4E72FE}" destId="{0DA4C1D0-DC55-4024-B886-FA57DE117CB6}" srcOrd="5" destOrd="0" presId="urn:microsoft.com/office/officeart/2005/8/layout/vList2"/>
    <dgm:cxn modelId="{717851E5-4E85-4C29-A10D-5B0474E73E69}" type="presParOf" srcId="{09D81DA1-B8D1-42BD-990C-E2D44B4E72FE}" destId="{74BE9C09-3BEF-4849-9844-53F3EE19883A}" srcOrd="6" destOrd="0" presId="urn:microsoft.com/office/officeart/2005/8/layout/vList2"/>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65DDB43B-198D-45DA-8EB7-617D43D2F0A6}" type="presOf" srcId="{0F3793BD-D745-48E5-BB2D-2447533E862F}" destId="{765B8742-1B3F-4083-8C96-2338FBCCF131}" srcOrd="0" destOrd="0" presId="urn:microsoft.com/office/officeart/2005/8/layout/default"/>
    <dgm:cxn modelId="{C9B8CEA8-C538-4E5E-85BB-6D222E5184A7}" type="presOf" srcId="{76601196-FB90-4E52-B32A-9F26F0B54E46}" destId="{C15A0286-AE56-45C2-ADDD-0632FC531DE2}"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5FC5960A-6F60-4C66-9DD2-086093AB7668}" srcId="{83DE507E-98C0-4B08-BC51-05B8D24C78D0}" destId="{FB0A8DCF-E2EF-4E61-8DFD-410418C3A113}" srcOrd="1" destOrd="0" parTransId="{1B85DAA2-8CBE-4C5A-AE12-85604FBE9985}" sibTransId="{2F195679-CB17-40C2-9A3C-9B9AF09C854E}"/>
    <dgm:cxn modelId="{9788562D-2EED-4481-BA25-CA1547AB8405}" type="presOf" srcId="{FB0A8DCF-E2EF-4E61-8DFD-410418C3A113}" destId="{64ED4C56-8503-4CE9-AC45-5504D67FA821}" srcOrd="0" destOrd="0" presId="urn:microsoft.com/office/officeart/2005/8/layout/default"/>
    <dgm:cxn modelId="{FCDFE42B-A1F3-46A1-9B68-0851ADDD7A03}" type="presOf" srcId="{DC67F893-549E-4B51-9A22-CA2DC6BC4ABC}" destId="{AEB433F8-2D50-4C4E-BF5D-1B88851BD537}" srcOrd="0" destOrd="0" presId="urn:microsoft.com/office/officeart/2005/8/layout/default"/>
    <dgm:cxn modelId="{78B2AAD1-92B5-44D0-81AD-DC6EBAFFB235}" type="presOf" srcId="{399B59B5-2558-4B97-8DB9-E13E029708BA}" destId="{1AFBBEFC-B226-4FBC-879B-F2F42A162863}" srcOrd="0" destOrd="0" presId="urn:microsoft.com/office/officeart/2005/8/layout/default"/>
    <dgm:cxn modelId="{1493BCBE-B495-413B-96E2-6A47A888659D}" type="presOf" srcId="{83DE507E-98C0-4B08-BC51-05B8D24C78D0}" destId="{FF558AF3-080A-46A7-86DE-231E4F32B07C}" srcOrd="0" destOrd="0" presId="urn:microsoft.com/office/officeart/2005/8/layout/default"/>
    <dgm:cxn modelId="{D14DC9DD-27A2-4065-A33C-A7D46854AE15}" type="presParOf" srcId="{FF558AF3-080A-46A7-86DE-231E4F32B07C}" destId="{765B8742-1B3F-4083-8C96-2338FBCCF131}" srcOrd="0" destOrd="0" presId="urn:microsoft.com/office/officeart/2005/8/layout/default"/>
    <dgm:cxn modelId="{C77FDB45-46C3-4886-AEAF-D37DF72BB53D}" type="presParOf" srcId="{FF558AF3-080A-46A7-86DE-231E4F32B07C}" destId="{308ED94B-AC50-45C1-9B1D-3DDA5026311C}" srcOrd="1" destOrd="0" presId="urn:microsoft.com/office/officeart/2005/8/layout/default"/>
    <dgm:cxn modelId="{E633B410-520D-4500-8C1E-20A9B4D24DA7}" type="presParOf" srcId="{FF558AF3-080A-46A7-86DE-231E4F32B07C}" destId="{64ED4C56-8503-4CE9-AC45-5504D67FA821}" srcOrd="2" destOrd="0" presId="urn:microsoft.com/office/officeart/2005/8/layout/default"/>
    <dgm:cxn modelId="{397E69B4-68EC-44F5-A834-32F784829E56}" type="presParOf" srcId="{FF558AF3-080A-46A7-86DE-231E4F32B07C}" destId="{9CFCB102-A234-4E7F-9DE9-CD8AC1B60DEC}" srcOrd="3" destOrd="0" presId="urn:microsoft.com/office/officeart/2005/8/layout/default"/>
    <dgm:cxn modelId="{8702C1B3-D6C3-4922-9320-2759A8364B67}" type="presParOf" srcId="{FF558AF3-080A-46A7-86DE-231E4F32B07C}" destId="{AEB433F8-2D50-4C4E-BF5D-1B88851BD537}" srcOrd="4" destOrd="0" presId="urn:microsoft.com/office/officeart/2005/8/layout/default"/>
    <dgm:cxn modelId="{862E9148-9226-4922-930C-2E35C5B0FE7B}" type="presParOf" srcId="{FF558AF3-080A-46A7-86DE-231E4F32B07C}" destId="{186738D5-3E99-43BF-AF0A-48BF041237C1}" srcOrd="5" destOrd="0" presId="urn:microsoft.com/office/officeart/2005/8/layout/default"/>
    <dgm:cxn modelId="{DFF89DDD-CECA-4AA6-8390-52DF5C035265}" type="presParOf" srcId="{FF558AF3-080A-46A7-86DE-231E4F32B07C}" destId="{C15A0286-AE56-45C2-ADDD-0632FC531DE2}" srcOrd="6" destOrd="0" presId="urn:microsoft.com/office/officeart/2005/8/layout/default"/>
    <dgm:cxn modelId="{445372B2-18D6-4D6F-89F5-70AD9FC22915}" type="presParOf" srcId="{FF558AF3-080A-46A7-86DE-231E4F32B07C}" destId="{594FB48A-2958-4176-84B3-F8838DF171E9}" srcOrd="7" destOrd="0" presId="urn:microsoft.com/office/officeart/2005/8/layout/default"/>
    <dgm:cxn modelId="{9C84B256-D06E-4548-8022-D9497ED523D9}"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4"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1D753604-7C1B-497A-AD1D-1E48AEE9096D}" type="presOf" srcId="{399B59B5-2558-4B97-8DB9-E13E029708BA}" destId="{1AFBBEFC-B226-4FBC-879B-F2F42A162863}" srcOrd="0" destOrd="0" presId="urn:microsoft.com/office/officeart/2005/8/layout/default"/>
    <dgm:cxn modelId="{6B5914E6-4D9B-4B66-82F4-4545EA4408CC}" type="presOf" srcId="{83DE507E-98C0-4B08-BC51-05B8D24C78D0}" destId="{FF558AF3-080A-46A7-86DE-231E4F32B07C}" srcOrd="0" destOrd="0" presId="urn:microsoft.com/office/officeart/2005/8/layout/default"/>
    <dgm:cxn modelId="{EAB65D18-6099-4832-95F6-99C487400E79}" type="presOf" srcId="{0F3793BD-D745-48E5-BB2D-2447533E862F}" destId="{765B8742-1B3F-4083-8C96-2338FBCCF131}"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96481AAC-4D55-4C33-85E0-1DDDE71E69F3}" type="presOf" srcId="{DC67F893-549E-4B51-9A22-CA2DC6BC4ABC}" destId="{AEB433F8-2D50-4C4E-BF5D-1B88851BD537}"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6D933854-5912-4C54-A038-BC7D47E8F6FA}"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1F4F3B87-0DC0-4330-8D16-4C89E4A63135}" type="presOf" srcId="{FB0A8DCF-E2EF-4E61-8DFD-410418C3A113}" destId="{64ED4C56-8503-4CE9-AC45-5504D67FA821}" srcOrd="0" destOrd="0" presId="urn:microsoft.com/office/officeart/2005/8/layout/default"/>
    <dgm:cxn modelId="{E16AD367-C504-437C-851B-639DBEE656AC}" type="presParOf" srcId="{FF558AF3-080A-46A7-86DE-231E4F32B07C}" destId="{765B8742-1B3F-4083-8C96-2338FBCCF131}" srcOrd="0" destOrd="0" presId="urn:microsoft.com/office/officeart/2005/8/layout/default"/>
    <dgm:cxn modelId="{80C95792-F7A5-4C8B-AA3C-3CDC98EEDC36}" type="presParOf" srcId="{FF558AF3-080A-46A7-86DE-231E4F32B07C}" destId="{308ED94B-AC50-45C1-9B1D-3DDA5026311C}" srcOrd="1" destOrd="0" presId="urn:microsoft.com/office/officeart/2005/8/layout/default"/>
    <dgm:cxn modelId="{0D21AD76-46E5-46BC-BC9D-EC1C843C66CC}" type="presParOf" srcId="{FF558AF3-080A-46A7-86DE-231E4F32B07C}" destId="{64ED4C56-8503-4CE9-AC45-5504D67FA821}" srcOrd="2" destOrd="0" presId="urn:microsoft.com/office/officeart/2005/8/layout/default"/>
    <dgm:cxn modelId="{4846B75C-9274-4468-9DF5-4A509A1E68DD}" type="presParOf" srcId="{FF558AF3-080A-46A7-86DE-231E4F32B07C}" destId="{9CFCB102-A234-4E7F-9DE9-CD8AC1B60DEC}" srcOrd="3" destOrd="0" presId="urn:microsoft.com/office/officeart/2005/8/layout/default"/>
    <dgm:cxn modelId="{50C2DB59-8420-49FD-BF94-9ABAA67F42EA}" type="presParOf" srcId="{FF558AF3-080A-46A7-86DE-231E4F32B07C}" destId="{AEB433F8-2D50-4C4E-BF5D-1B88851BD537}" srcOrd="4" destOrd="0" presId="urn:microsoft.com/office/officeart/2005/8/layout/default"/>
    <dgm:cxn modelId="{9DC2E960-DA83-4985-BB6D-AADCDE6C5875}" type="presParOf" srcId="{FF558AF3-080A-46A7-86DE-231E4F32B07C}" destId="{186738D5-3E99-43BF-AF0A-48BF041237C1}" srcOrd="5" destOrd="0" presId="urn:microsoft.com/office/officeart/2005/8/layout/default"/>
    <dgm:cxn modelId="{C5117340-5FF2-4680-BD23-3BBF30C35C47}" type="presParOf" srcId="{FF558AF3-080A-46A7-86DE-231E4F32B07C}" destId="{C15A0286-AE56-45C2-ADDD-0632FC531DE2}" srcOrd="6" destOrd="0" presId="urn:microsoft.com/office/officeart/2005/8/layout/default"/>
    <dgm:cxn modelId="{A52A19CC-DA73-4BC5-A14C-177412F7868A}" type="presParOf" srcId="{FF558AF3-080A-46A7-86DE-231E4F32B07C}" destId="{594FB48A-2958-4176-84B3-F8838DF171E9}" srcOrd="7" destOrd="0" presId="urn:microsoft.com/office/officeart/2005/8/layout/default"/>
    <dgm:cxn modelId="{2502366C-895B-44A0-AAF2-488E8AFD6926}"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5"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F597E201-AD40-47E0-BDBB-314ED7605B29}" type="presOf" srcId="{DC67F893-549E-4B51-9A22-CA2DC6BC4ABC}" destId="{AEB433F8-2D50-4C4E-BF5D-1B88851BD537}" srcOrd="0" destOrd="0" presId="urn:microsoft.com/office/officeart/2005/8/layout/default"/>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A70539CF-9C1C-48D9-9BD9-485B04955FF5}" type="presOf" srcId="{FB0A8DCF-E2EF-4E61-8DFD-410418C3A113}" destId="{64ED4C56-8503-4CE9-AC45-5504D67FA82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40251EA6-9C9F-4916-9623-61E8B3527F77}" type="presOf" srcId="{83DE507E-98C0-4B08-BC51-05B8D24C78D0}" destId="{FF558AF3-080A-46A7-86DE-231E4F32B07C}" srcOrd="0" destOrd="0" presId="urn:microsoft.com/office/officeart/2005/8/layout/default"/>
    <dgm:cxn modelId="{AEBE4647-B70F-4AFD-8B0A-EE6B517291FE}" type="presOf" srcId="{399B59B5-2558-4B97-8DB9-E13E029708BA}" destId="{1AFBBEFC-B226-4FBC-879B-F2F42A162863}" srcOrd="0" destOrd="0" presId="urn:microsoft.com/office/officeart/2005/8/layout/default"/>
    <dgm:cxn modelId="{F66A98F8-F4BB-4DD1-B89F-D91547AAF193}" type="presOf" srcId="{0F3793BD-D745-48E5-BB2D-2447533E862F}" destId="{765B8742-1B3F-4083-8C96-2338FBCCF131}" srcOrd="0" destOrd="0" presId="urn:microsoft.com/office/officeart/2005/8/layout/default"/>
    <dgm:cxn modelId="{BABD3793-39D3-4ABD-9F68-72F2C372E00F}" type="presOf" srcId="{76601196-FB90-4E52-B32A-9F26F0B54E46}" destId="{C15A0286-AE56-45C2-ADDD-0632FC531DE2}" srcOrd="0" destOrd="0" presId="urn:microsoft.com/office/officeart/2005/8/layout/default"/>
    <dgm:cxn modelId="{06CD9B44-F8CC-4D96-A11A-A64520077CEC}" type="presParOf" srcId="{FF558AF3-080A-46A7-86DE-231E4F32B07C}" destId="{765B8742-1B3F-4083-8C96-2338FBCCF131}" srcOrd="0" destOrd="0" presId="urn:microsoft.com/office/officeart/2005/8/layout/default"/>
    <dgm:cxn modelId="{B3196E0C-B562-41D2-8E2B-E73BBC19387B}" type="presParOf" srcId="{FF558AF3-080A-46A7-86DE-231E4F32B07C}" destId="{308ED94B-AC50-45C1-9B1D-3DDA5026311C}" srcOrd="1" destOrd="0" presId="urn:microsoft.com/office/officeart/2005/8/layout/default"/>
    <dgm:cxn modelId="{97C3C433-C016-49C5-AD28-0F1EFB8DDD0F}" type="presParOf" srcId="{FF558AF3-080A-46A7-86DE-231E4F32B07C}" destId="{64ED4C56-8503-4CE9-AC45-5504D67FA821}" srcOrd="2" destOrd="0" presId="urn:microsoft.com/office/officeart/2005/8/layout/default"/>
    <dgm:cxn modelId="{C4AFB820-B74D-4CD5-A283-3D58E23EEAFF}" type="presParOf" srcId="{FF558AF3-080A-46A7-86DE-231E4F32B07C}" destId="{9CFCB102-A234-4E7F-9DE9-CD8AC1B60DEC}" srcOrd="3" destOrd="0" presId="urn:microsoft.com/office/officeart/2005/8/layout/default"/>
    <dgm:cxn modelId="{53EF3D15-3B66-4F99-BA6A-AA8C67875048}" type="presParOf" srcId="{FF558AF3-080A-46A7-86DE-231E4F32B07C}" destId="{AEB433F8-2D50-4C4E-BF5D-1B88851BD537}" srcOrd="4" destOrd="0" presId="urn:microsoft.com/office/officeart/2005/8/layout/default"/>
    <dgm:cxn modelId="{6D363934-C7FB-4C87-8201-9E27FC258BA4}" type="presParOf" srcId="{FF558AF3-080A-46A7-86DE-231E4F32B07C}" destId="{186738D5-3E99-43BF-AF0A-48BF041237C1}" srcOrd="5" destOrd="0" presId="urn:microsoft.com/office/officeart/2005/8/layout/default"/>
    <dgm:cxn modelId="{B1411B23-06A0-4A7B-9ED6-A28E699F8BAC}" type="presParOf" srcId="{FF558AF3-080A-46A7-86DE-231E4F32B07C}" destId="{C15A0286-AE56-45C2-ADDD-0632FC531DE2}" srcOrd="6" destOrd="0" presId="urn:microsoft.com/office/officeart/2005/8/layout/default"/>
    <dgm:cxn modelId="{0A8D665C-CC6D-46FA-B01F-FFBE3A95CB9F}" type="presParOf" srcId="{FF558AF3-080A-46A7-86DE-231E4F32B07C}" destId="{594FB48A-2958-4176-84B3-F8838DF171E9}" srcOrd="7" destOrd="0" presId="urn:microsoft.com/office/officeart/2005/8/layout/default"/>
    <dgm:cxn modelId="{77D8FACA-EB3F-4ECB-B5FB-74407E4D92DC}"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37655572-7008-4177-947C-87AEEAE6352F}" type="presOf" srcId="{76601196-FB90-4E52-B32A-9F26F0B54E46}" destId="{C15A0286-AE56-45C2-ADDD-0632FC531DE2}"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184C5DEC-A579-4A1A-B5F9-8A53D0076626}" type="presOf" srcId="{FB0A8DCF-E2EF-4E61-8DFD-410418C3A113}" destId="{64ED4C56-8503-4CE9-AC45-5504D67FA821}"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16AD6E80-0192-456E-9FF4-FDE35E225727}" type="presOf" srcId="{0F3793BD-D745-48E5-BB2D-2447533E862F}" destId="{765B8742-1B3F-4083-8C96-2338FBCCF131}" srcOrd="0" destOrd="0" presId="urn:microsoft.com/office/officeart/2005/8/layout/default"/>
    <dgm:cxn modelId="{4F3429E8-4E47-4286-9AB2-C98C73510260}" type="presOf" srcId="{83DE507E-98C0-4B08-BC51-05B8D24C78D0}" destId="{FF558AF3-080A-46A7-86DE-231E4F32B07C}"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868C3A62-0042-47AE-8514-D37D55C616AE}" type="presOf" srcId="{399B59B5-2558-4B97-8DB9-E13E029708BA}" destId="{1AFBBEFC-B226-4FBC-879B-F2F42A162863}" srcOrd="0" destOrd="0" presId="urn:microsoft.com/office/officeart/2005/8/layout/default"/>
    <dgm:cxn modelId="{15129B18-5CB9-4483-B02F-FD6C095DE181}" type="presOf" srcId="{DC67F893-549E-4B51-9A22-CA2DC6BC4ABC}" destId="{AEB433F8-2D50-4C4E-BF5D-1B88851BD537}" srcOrd="0" destOrd="0" presId="urn:microsoft.com/office/officeart/2005/8/layout/default"/>
    <dgm:cxn modelId="{E3CD6118-4DEB-40C3-AE8F-831CE6DD6F90}" type="presParOf" srcId="{FF558AF3-080A-46A7-86DE-231E4F32B07C}" destId="{765B8742-1B3F-4083-8C96-2338FBCCF131}" srcOrd="0" destOrd="0" presId="urn:microsoft.com/office/officeart/2005/8/layout/default"/>
    <dgm:cxn modelId="{82D8276E-7AC2-4E59-BD14-DB9C67D0CDD9}" type="presParOf" srcId="{FF558AF3-080A-46A7-86DE-231E4F32B07C}" destId="{308ED94B-AC50-45C1-9B1D-3DDA5026311C}" srcOrd="1" destOrd="0" presId="urn:microsoft.com/office/officeart/2005/8/layout/default"/>
    <dgm:cxn modelId="{C0E5A62B-96E1-4B09-BC7C-CAF57619F8C6}" type="presParOf" srcId="{FF558AF3-080A-46A7-86DE-231E4F32B07C}" destId="{64ED4C56-8503-4CE9-AC45-5504D67FA821}" srcOrd="2" destOrd="0" presId="urn:microsoft.com/office/officeart/2005/8/layout/default"/>
    <dgm:cxn modelId="{33FBDAD0-7196-44AD-B7C8-EEA0D21F7135}" type="presParOf" srcId="{FF558AF3-080A-46A7-86DE-231E4F32B07C}" destId="{9CFCB102-A234-4E7F-9DE9-CD8AC1B60DEC}" srcOrd="3" destOrd="0" presId="urn:microsoft.com/office/officeart/2005/8/layout/default"/>
    <dgm:cxn modelId="{B8799FED-37AB-408B-8E3A-5F9F97C84FD7}" type="presParOf" srcId="{FF558AF3-080A-46A7-86DE-231E4F32B07C}" destId="{AEB433F8-2D50-4C4E-BF5D-1B88851BD537}" srcOrd="4" destOrd="0" presId="urn:microsoft.com/office/officeart/2005/8/layout/default"/>
    <dgm:cxn modelId="{2229AE82-8987-46D5-BE58-55338AE86DFE}" type="presParOf" srcId="{FF558AF3-080A-46A7-86DE-231E4F32B07C}" destId="{186738D5-3E99-43BF-AF0A-48BF041237C1}" srcOrd="5" destOrd="0" presId="urn:microsoft.com/office/officeart/2005/8/layout/default"/>
    <dgm:cxn modelId="{1FCCC743-F4D3-4C4B-B620-16977B8D6DE5}" type="presParOf" srcId="{FF558AF3-080A-46A7-86DE-231E4F32B07C}" destId="{C15A0286-AE56-45C2-ADDD-0632FC531DE2}" srcOrd="6" destOrd="0" presId="urn:microsoft.com/office/officeart/2005/8/layout/default"/>
    <dgm:cxn modelId="{F36527D7-9953-4827-8421-CD248C74E1CA}" type="presParOf" srcId="{FF558AF3-080A-46A7-86DE-231E4F32B07C}" destId="{594FB48A-2958-4176-84B3-F8838DF171E9}" srcOrd="7" destOrd="0" presId="urn:microsoft.com/office/officeart/2005/8/layout/default"/>
    <dgm:cxn modelId="{02CD3F45-160D-4E16-A0C9-1B7B0CC6BD7B}"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4475B0F1-94B7-4CFE-97AF-FD77F076A701}" type="presOf" srcId="{FB0A8DCF-E2EF-4E61-8DFD-410418C3A113}" destId="{64ED4C56-8503-4CE9-AC45-5504D67FA821}"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571D0AC5-CD91-4791-B0C9-FD63B925A972}" type="presOf" srcId="{0F3793BD-D745-48E5-BB2D-2447533E862F}" destId="{765B8742-1B3F-4083-8C96-2338FBCCF13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45DE2880-3D0E-497D-8025-CE0802076A26}" type="presOf" srcId="{DC67F893-549E-4B51-9A22-CA2DC6BC4ABC}" destId="{AEB433F8-2D50-4C4E-BF5D-1B88851BD537}" srcOrd="0" destOrd="0" presId="urn:microsoft.com/office/officeart/2005/8/layout/default"/>
    <dgm:cxn modelId="{A72E145D-65A7-4898-A234-20CE2DFDCFB7}" type="presOf" srcId="{399B59B5-2558-4B97-8DB9-E13E029708BA}" destId="{1AFBBEFC-B226-4FBC-879B-F2F42A162863}" srcOrd="0" destOrd="0" presId="urn:microsoft.com/office/officeart/2005/8/layout/default"/>
    <dgm:cxn modelId="{F5E1CC50-8ED6-4926-B28D-32770FCB7EB0}" type="presOf" srcId="{83DE507E-98C0-4B08-BC51-05B8D24C78D0}" destId="{FF558AF3-080A-46A7-86DE-231E4F32B07C}" srcOrd="0" destOrd="0" presId="urn:microsoft.com/office/officeart/2005/8/layout/default"/>
    <dgm:cxn modelId="{7184BC8B-5C5B-43F7-9C95-1DF05A39E02B}" type="presOf" srcId="{76601196-FB90-4E52-B32A-9F26F0B54E46}" destId="{C15A0286-AE56-45C2-ADDD-0632FC531DE2}" srcOrd="0" destOrd="0" presId="urn:microsoft.com/office/officeart/2005/8/layout/default"/>
    <dgm:cxn modelId="{96967FA1-1163-4107-AE38-BD1BBED03C3F}" type="presParOf" srcId="{FF558AF3-080A-46A7-86DE-231E4F32B07C}" destId="{765B8742-1B3F-4083-8C96-2338FBCCF131}" srcOrd="0" destOrd="0" presId="urn:microsoft.com/office/officeart/2005/8/layout/default"/>
    <dgm:cxn modelId="{01F912B4-DF85-470F-B5B0-B923E34FB8DD}" type="presParOf" srcId="{FF558AF3-080A-46A7-86DE-231E4F32B07C}" destId="{308ED94B-AC50-45C1-9B1D-3DDA5026311C}" srcOrd="1" destOrd="0" presId="urn:microsoft.com/office/officeart/2005/8/layout/default"/>
    <dgm:cxn modelId="{BB667DFF-258E-46FB-A304-1DFCA16E8FDB}" type="presParOf" srcId="{FF558AF3-080A-46A7-86DE-231E4F32B07C}" destId="{64ED4C56-8503-4CE9-AC45-5504D67FA821}" srcOrd="2" destOrd="0" presId="urn:microsoft.com/office/officeart/2005/8/layout/default"/>
    <dgm:cxn modelId="{707F7312-081A-4453-B298-D50B3B212929}" type="presParOf" srcId="{FF558AF3-080A-46A7-86DE-231E4F32B07C}" destId="{9CFCB102-A234-4E7F-9DE9-CD8AC1B60DEC}" srcOrd="3" destOrd="0" presId="urn:microsoft.com/office/officeart/2005/8/layout/default"/>
    <dgm:cxn modelId="{A175D0A7-FB3F-4B21-8DFD-6A87D8A1291B}" type="presParOf" srcId="{FF558AF3-080A-46A7-86DE-231E4F32B07C}" destId="{AEB433F8-2D50-4C4E-BF5D-1B88851BD537}" srcOrd="4" destOrd="0" presId="urn:microsoft.com/office/officeart/2005/8/layout/default"/>
    <dgm:cxn modelId="{E78B72D3-00C4-478B-8AF0-D096158134C9}" type="presParOf" srcId="{FF558AF3-080A-46A7-86DE-231E4F32B07C}" destId="{186738D5-3E99-43BF-AF0A-48BF041237C1}" srcOrd="5" destOrd="0" presId="urn:microsoft.com/office/officeart/2005/8/layout/default"/>
    <dgm:cxn modelId="{BCFB88A5-B8AD-4840-9E32-963762C359CD}" type="presParOf" srcId="{FF558AF3-080A-46A7-86DE-231E4F32B07C}" destId="{C15A0286-AE56-45C2-ADDD-0632FC531DE2}" srcOrd="6" destOrd="0" presId="urn:microsoft.com/office/officeart/2005/8/layout/default"/>
    <dgm:cxn modelId="{4A53E762-C5E9-46A3-B9BC-9A047424FD7A}" type="presParOf" srcId="{FF558AF3-080A-46A7-86DE-231E4F32B07C}" destId="{594FB48A-2958-4176-84B3-F8838DF171E9}" srcOrd="7" destOrd="0" presId="urn:microsoft.com/office/officeart/2005/8/layout/default"/>
    <dgm:cxn modelId="{10CABA08-5D44-4B43-A9AF-850BE2BD4E3D}"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9BBB5FB-73E2-49CE-9181-A9D353C2E17F}" type="doc">
      <dgm:prSet loTypeId="urn:microsoft.com/office/officeart/2005/8/layout/default" loCatId="list" qsTypeId="urn:microsoft.com/office/officeart/2005/8/quickstyle/simple2" qsCatId="simple" csTypeId="urn:microsoft.com/office/officeart/2005/8/colors/accent0_1" csCatId="mainScheme" phldr="1"/>
      <dgm:spPr/>
      <dgm:t>
        <a:bodyPr/>
        <a:lstStyle/>
        <a:p>
          <a:endParaRPr lang="pl-PL"/>
        </a:p>
      </dgm:t>
    </dgm:pt>
    <dgm:pt modelId="{42E9D6AB-1D02-499D-9DC4-B02CE98DE8A0}">
      <dgm:prSet phldrT="[Tekst]" custT="1"/>
      <dgm:spPr/>
      <dgm:t>
        <a:bodyPr/>
        <a:lstStyle/>
        <a:p>
          <a:r>
            <a:rPr lang="pl-PL" sz="1600" b="1" dirty="0" smtClean="0">
              <a:solidFill>
                <a:schemeClr val="tx1"/>
              </a:solidFill>
            </a:rPr>
            <a:t>ochronę fizyczną </a:t>
          </a:r>
          <a:endParaRPr lang="pl-PL" sz="1600" b="1" dirty="0">
            <a:solidFill>
              <a:schemeClr val="tx1"/>
            </a:solidFill>
          </a:endParaRPr>
        </a:p>
      </dgm:t>
    </dgm:pt>
    <dgm:pt modelId="{A69CEA8A-6DA3-4601-935B-C63B2C17E3A3}" type="parTrans" cxnId="{1DCC5E4A-223A-4265-ABE2-C58573301914}">
      <dgm:prSet/>
      <dgm:spPr/>
      <dgm:t>
        <a:bodyPr/>
        <a:lstStyle/>
        <a:p>
          <a:endParaRPr lang="pl-PL" sz="1600" b="1">
            <a:solidFill>
              <a:schemeClr val="tx1"/>
            </a:solidFill>
          </a:endParaRPr>
        </a:p>
      </dgm:t>
    </dgm:pt>
    <dgm:pt modelId="{54D6E5F4-A714-4CAE-A444-50EEA56F08C5}" type="sibTrans" cxnId="{1DCC5E4A-223A-4265-ABE2-C58573301914}">
      <dgm:prSet/>
      <dgm:spPr/>
      <dgm:t>
        <a:bodyPr/>
        <a:lstStyle/>
        <a:p>
          <a:endParaRPr lang="pl-PL" sz="1600" b="1">
            <a:solidFill>
              <a:schemeClr val="tx1"/>
            </a:solidFill>
          </a:endParaRPr>
        </a:p>
      </dgm:t>
    </dgm:pt>
    <dgm:pt modelId="{8FCC3169-D493-4065-8D3A-84CC4B2434C4}">
      <dgm:prSet phldrT="[Tekst]" custT="1"/>
      <dgm:spPr/>
      <dgm:t>
        <a:bodyPr/>
        <a:lstStyle/>
        <a:p>
          <a:r>
            <a:rPr lang="pl-PL" sz="1600" b="1" dirty="0" smtClean="0">
              <a:solidFill>
                <a:schemeClr val="tx1"/>
              </a:solidFill>
            </a:rPr>
            <a:t>ochronę elektromagnetyczną </a:t>
          </a:r>
          <a:endParaRPr lang="pl-PL" sz="1600" b="1" dirty="0">
            <a:solidFill>
              <a:schemeClr val="tx1"/>
            </a:solidFill>
          </a:endParaRPr>
        </a:p>
      </dgm:t>
    </dgm:pt>
    <dgm:pt modelId="{3045E4F5-FCB7-4639-B454-042292FD2D3D}" type="parTrans" cxnId="{28921E96-D975-48AB-A908-E63E21CC896F}">
      <dgm:prSet/>
      <dgm:spPr/>
      <dgm:t>
        <a:bodyPr/>
        <a:lstStyle/>
        <a:p>
          <a:endParaRPr lang="pl-PL" sz="1600" b="1">
            <a:solidFill>
              <a:schemeClr val="tx1"/>
            </a:solidFill>
          </a:endParaRPr>
        </a:p>
      </dgm:t>
    </dgm:pt>
    <dgm:pt modelId="{6CF47721-7664-4C2D-A8CA-F4C9A354B04A}" type="sibTrans" cxnId="{28921E96-D975-48AB-A908-E63E21CC896F}">
      <dgm:prSet/>
      <dgm:spPr/>
      <dgm:t>
        <a:bodyPr/>
        <a:lstStyle/>
        <a:p>
          <a:endParaRPr lang="pl-PL" sz="1600" b="1">
            <a:solidFill>
              <a:schemeClr val="tx1"/>
            </a:solidFill>
          </a:endParaRPr>
        </a:p>
      </dgm:t>
    </dgm:pt>
    <dgm:pt modelId="{AAC4F1DD-69D7-498B-B889-1B32B7B37DE5}">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600" b="1" dirty="0" smtClean="0">
              <a:solidFill>
                <a:schemeClr val="tx1"/>
              </a:solidFill>
            </a:rPr>
            <a:t>ochronę kryptograficzną </a:t>
          </a:r>
        </a:p>
        <a:p>
          <a:pPr defTabSz="1511300">
            <a:lnSpc>
              <a:spcPct val="90000"/>
            </a:lnSpc>
            <a:spcBef>
              <a:spcPct val="0"/>
            </a:spcBef>
            <a:spcAft>
              <a:spcPct val="35000"/>
            </a:spcAft>
          </a:pPr>
          <a:endParaRPr lang="pl-PL" sz="1600" b="1" dirty="0">
            <a:solidFill>
              <a:schemeClr val="tx1"/>
            </a:solidFill>
          </a:endParaRPr>
        </a:p>
      </dgm:t>
    </dgm:pt>
    <dgm:pt modelId="{4C18806A-22B2-4798-B480-46125E6A116A}" type="parTrans" cxnId="{E955F16E-0F18-4BD1-8468-7DEB5ACB6D45}">
      <dgm:prSet/>
      <dgm:spPr/>
      <dgm:t>
        <a:bodyPr/>
        <a:lstStyle/>
        <a:p>
          <a:endParaRPr lang="pl-PL" sz="1600" b="1">
            <a:solidFill>
              <a:schemeClr val="tx1"/>
            </a:solidFill>
          </a:endParaRPr>
        </a:p>
      </dgm:t>
    </dgm:pt>
    <dgm:pt modelId="{17738B51-9DF6-4E51-A3D9-4EE6EB9151B8}" type="sibTrans" cxnId="{E955F16E-0F18-4BD1-8468-7DEB5ACB6D45}">
      <dgm:prSet/>
      <dgm:spPr/>
      <dgm:t>
        <a:bodyPr/>
        <a:lstStyle/>
        <a:p>
          <a:endParaRPr lang="pl-PL" sz="1600" b="1">
            <a:solidFill>
              <a:schemeClr val="tx1"/>
            </a:solidFill>
          </a:endParaRPr>
        </a:p>
      </dgm:t>
    </dgm:pt>
    <dgm:pt modelId="{1B1FC235-02FE-4FC1-8C28-5D5C1D4B5A23}">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600" b="1" dirty="0" smtClean="0">
              <a:solidFill>
                <a:schemeClr val="tx1"/>
              </a:solidFill>
            </a:rPr>
            <a:t>ochronę transmisji </a:t>
          </a:r>
        </a:p>
        <a:p>
          <a:pPr defTabSz="1511300">
            <a:lnSpc>
              <a:spcPct val="90000"/>
            </a:lnSpc>
            <a:spcBef>
              <a:spcPct val="0"/>
            </a:spcBef>
            <a:spcAft>
              <a:spcPct val="35000"/>
            </a:spcAft>
          </a:pPr>
          <a:endParaRPr lang="pl-PL" sz="1600" b="1" dirty="0">
            <a:solidFill>
              <a:schemeClr val="tx1"/>
            </a:solidFill>
          </a:endParaRPr>
        </a:p>
      </dgm:t>
    </dgm:pt>
    <dgm:pt modelId="{2D271813-F573-4959-A43E-838B247E187A}" type="parTrans" cxnId="{FC83C042-6FE4-4B87-B599-791E652729D8}">
      <dgm:prSet/>
      <dgm:spPr/>
      <dgm:t>
        <a:bodyPr/>
        <a:lstStyle/>
        <a:p>
          <a:endParaRPr lang="pl-PL" sz="1600" b="1">
            <a:solidFill>
              <a:schemeClr val="tx1"/>
            </a:solidFill>
          </a:endParaRPr>
        </a:p>
      </dgm:t>
    </dgm:pt>
    <dgm:pt modelId="{2C448CF2-4B20-4784-9493-F463DF1C666F}" type="sibTrans" cxnId="{FC83C042-6FE4-4B87-B599-791E652729D8}">
      <dgm:prSet/>
      <dgm:spPr/>
      <dgm:t>
        <a:bodyPr/>
        <a:lstStyle/>
        <a:p>
          <a:endParaRPr lang="pl-PL" sz="1600" b="1">
            <a:solidFill>
              <a:schemeClr val="tx1"/>
            </a:solidFill>
          </a:endParaRPr>
        </a:p>
      </dgm:t>
    </dgm:pt>
    <dgm:pt modelId="{3B5056D7-119A-4301-B29E-5F87015FFAE0}">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600" b="1" dirty="0" smtClean="0">
              <a:solidFill>
                <a:schemeClr val="tx1"/>
              </a:solidFill>
            </a:rPr>
            <a:t>ochronę dostępu do urządzeń lub sieci teleinformatycznych </a:t>
          </a:r>
        </a:p>
        <a:p>
          <a:pPr defTabSz="1511300">
            <a:lnSpc>
              <a:spcPct val="90000"/>
            </a:lnSpc>
            <a:spcBef>
              <a:spcPct val="0"/>
            </a:spcBef>
            <a:spcAft>
              <a:spcPct val="35000"/>
            </a:spcAft>
          </a:pPr>
          <a:endParaRPr lang="pl-PL" sz="1600" b="1" dirty="0">
            <a:solidFill>
              <a:schemeClr val="tx1"/>
            </a:solidFill>
          </a:endParaRPr>
        </a:p>
      </dgm:t>
    </dgm:pt>
    <dgm:pt modelId="{1920CEFB-B214-41EA-9126-29964673F424}" type="parTrans" cxnId="{6EF18913-327B-4363-BBB7-EB58CB430DA2}">
      <dgm:prSet/>
      <dgm:spPr/>
      <dgm:t>
        <a:bodyPr/>
        <a:lstStyle/>
        <a:p>
          <a:endParaRPr lang="pl-PL" sz="1600" b="1">
            <a:solidFill>
              <a:schemeClr val="tx1"/>
            </a:solidFill>
          </a:endParaRPr>
        </a:p>
      </dgm:t>
    </dgm:pt>
    <dgm:pt modelId="{0A50CC5A-DC27-4334-A194-1416DD75C762}" type="sibTrans" cxnId="{6EF18913-327B-4363-BBB7-EB58CB430DA2}">
      <dgm:prSet/>
      <dgm:spPr/>
      <dgm:t>
        <a:bodyPr/>
        <a:lstStyle/>
        <a:p>
          <a:endParaRPr lang="pl-PL" sz="1600" b="1">
            <a:solidFill>
              <a:schemeClr val="tx1"/>
            </a:solidFill>
          </a:endParaRPr>
        </a:p>
      </dgm:t>
    </dgm:pt>
    <dgm:pt modelId="{F5FA41B6-4AB7-4B19-BD13-FD045314D7D0}" type="pres">
      <dgm:prSet presAssocID="{39BBB5FB-73E2-49CE-9181-A9D353C2E17F}" presName="diagram" presStyleCnt="0">
        <dgm:presLayoutVars>
          <dgm:dir/>
          <dgm:resizeHandles val="exact"/>
        </dgm:presLayoutVars>
      </dgm:prSet>
      <dgm:spPr/>
      <dgm:t>
        <a:bodyPr/>
        <a:lstStyle/>
        <a:p>
          <a:endParaRPr lang="pl-PL"/>
        </a:p>
      </dgm:t>
    </dgm:pt>
    <dgm:pt modelId="{56E8AB66-51DC-4608-B0F7-C44E71BABE4F}" type="pres">
      <dgm:prSet presAssocID="{42E9D6AB-1D02-499D-9DC4-B02CE98DE8A0}" presName="node" presStyleLbl="node1" presStyleIdx="0" presStyleCnt="5">
        <dgm:presLayoutVars>
          <dgm:bulletEnabled val="1"/>
        </dgm:presLayoutVars>
      </dgm:prSet>
      <dgm:spPr/>
      <dgm:t>
        <a:bodyPr/>
        <a:lstStyle/>
        <a:p>
          <a:endParaRPr lang="pl-PL"/>
        </a:p>
      </dgm:t>
    </dgm:pt>
    <dgm:pt modelId="{4EB5EC63-8776-4B55-9EB5-00AD01AB7EF2}" type="pres">
      <dgm:prSet presAssocID="{54D6E5F4-A714-4CAE-A444-50EEA56F08C5}" presName="sibTrans" presStyleCnt="0"/>
      <dgm:spPr/>
    </dgm:pt>
    <dgm:pt modelId="{67CB7C21-5AD2-496A-9C55-2EAF6D44FA11}" type="pres">
      <dgm:prSet presAssocID="{8FCC3169-D493-4065-8D3A-84CC4B2434C4}" presName="node" presStyleLbl="node1" presStyleIdx="1" presStyleCnt="5" custScaleX="158286" custLinFactNeighborX="-5730" custLinFactNeighborY="-89">
        <dgm:presLayoutVars>
          <dgm:bulletEnabled val="1"/>
        </dgm:presLayoutVars>
      </dgm:prSet>
      <dgm:spPr/>
      <dgm:t>
        <a:bodyPr/>
        <a:lstStyle/>
        <a:p>
          <a:endParaRPr lang="pl-PL"/>
        </a:p>
      </dgm:t>
    </dgm:pt>
    <dgm:pt modelId="{472B72D2-5FA7-4DB2-A93A-B39CDC3E525B}" type="pres">
      <dgm:prSet presAssocID="{6CF47721-7664-4C2D-A8CA-F4C9A354B04A}" presName="sibTrans" presStyleCnt="0"/>
      <dgm:spPr/>
    </dgm:pt>
    <dgm:pt modelId="{C605D341-8D72-46C8-ACFF-1C240B6B00E1}" type="pres">
      <dgm:prSet presAssocID="{AAC4F1DD-69D7-498B-B889-1B32B7B37DE5}" presName="node" presStyleLbl="node1" presStyleIdx="2" presStyleCnt="5" custLinFactNeighborX="-12386" custLinFactNeighborY="-89">
        <dgm:presLayoutVars>
          <dgm:bulletEnabled val="1"/>
        </dgm:presLayoutVars>
      </dgm:prSet>
      <dgm:spPr/>
      <dgm:t>
        <a:bodyPr/>
        <a:lstStyle/>
        <a:p>
          <a:endParaRPr lang="pl-PL"/>
        </a:p>
      </dgm:t>
    </dgm:pt>
    <dgm:pt modelId="{B1813814-2559-40A9-B983-8E7CE5B69ADB}" type="pres">
      <dgm:prSet presAssocID="{17738B51-9DF6-4E51-A3D9-4EE6EB9151B8}" presName="sibTrans" presStyleCnt="0"/>
      <dgm:spPr/>
    </dgm:pt>
    <dgm:pt modelId="{A2868330-B8D1-4763-9376-742EEC159A2E}" type="pres">
      <dgm:prSet presAssocID="{1B1FC235-02FE-4FC1-8C28-5D5C1D4B5A23}" presName="node" presStyleLbl="node1" presStyleIdx="3" presStyleCnt="5" custScaleX="128316" custLinFactNeighborY="-10130">
        <dgm:presLayoutVars>
          <dgm:bulletEnabled val="1"/>
        </dgm:presLayoutVars>
      </dgm:prSet>
      <dgm:spPr/>
      <dgm:t>
        <a:bodyPr/>
        <a:lstStyle/>
        <a:p>
          <a:endParaRPr lang="pl-PL"/>
        </a:p>
      </dgm:t>
    </dgm:pt>
    <dgm:pt modelId="{0052B46B-1FDF-4F91-B9A1-66409B679BBF}" type="pres">
      <dgm:prSet presAssocID="{2C448CF2-4B20-4784-9493-F463DF1C666F}" presName="sibTrans" presStyleCnt="0"/>
      <dgm:spPr/>
    </dgm:pt>
    <dgm:pt modelId="{CE549462-D7D1-4D47-8533-0541EA4D72EB}" type="pres">
      <dgm:prSet presAssocID="{3B5056D7-119A-4301-B29E-5F87015FFAE0}" presName="node" presStyleLbl="node1" presStyleIdx="4" presStyleCnt="5" custScaleX="237548" custLinFactNeighborX="-6253" custLinFactNeighborY="-10130">
        <dgm:presLayoutVars>
          <dgm:bulletEnabled val="1"/>
        </dgm:presLayoutVars>
      </dgm:prSet>
      <dgm:spPr/>
      <dgm:t>
        <a:bodyPr/>
        <a:lstStyle/>
        <a:p>
          <a:endParaRPr lang="pl-PL"/>
        </a:p>
      </dgm:t>
    </dgm:pt>
  </dgm:ptLst>
  <dgm:cxnLst>
    <dgm:cxn modelId="{E955F16E-0F18-4BD1-8468-7DEB5ACB6D45}" srcId="{39BBB5FB-73E2-49CE-9181-A9D353C2E17F}" destId="{AAC4F1DD-69D7-498B-B889-1B32B7B37DE5}" srcOrd="2" destOrd="0" parTransId="{4C18806A-22B2-4798-B480-46125E6A116A}" sibTransId="{17738B51-9DF6-4E51-A3D9-4EE6EB9151B8}"/>
    <dgm:cxn modelId="{FC83C042-6FE4-4B87-B599-791E652729D8}" srcId="{39BBB5FB-73E2-49CE-9181-A9D353C2E17F}" destId="{1B1FC235-02FE-4FC1-8C28-5D5C1D4B5A23}" srcOrd="3" destOrd="0" parTransId="{2D271813-F573-4959-A43E-838B247E187A}" sibTransId="{2C448CF2-4B20-4784-9493-F463DF1C666F}"/>
    <dgm:cxn modelId="{6EF18913-327B-4363-BBB7-EB58CB430DA2}" srcId="{39BBB5FB-73E2-49CE-9181-A9D353C2E17F}" destId="{3B5056D7-119A-4301-B29E-5F87015FFAE0}" srcOrd="4" destOrd="0" parTransId="{1920CEFB-B214-41EA-9126-29964673F424}" sibTransId="{0A50CC5A-DC27-4334-A194-1416DD75C762}"/>
    <dgm:cxn modelId="{1DCC5E4A-223A-4265-ABE2-C58573301914}" srcId="{39BBB5FB-73E2-49CE-9181-A9D353C2E17F}" destId="{42E9D6AB-1D02-499D-9DC4-B02CE98DE8A0}" srcOrd="0" destOrd="0" parTransId="{A69CEA8A-6DA3-4601-935B-C63B2C17E3A3}" sibTransId="{54D6E5F4-A714-4CAE-A444-50EEA56F08C5}"/>
    <dgm:cxn modelId="{48F54A4F-C67D-44F1-914B-92121B4E1434}" type="presOf" srcId="{8FCC3169-D493-4065-8D3A-84CC4B2434C4}" destId="{67CB7C21-5AD2-496A-9C55-2EAF6D44FA11}" srcOrd="0" destOrd="0" presId="urn:microsoft.com/office/officeart/2005/8/layout/default"/>
    <dgm:cxn modelId="{28921E96-D975-48AB-A908-E63E21CC896F}" srcId="{39BBB5FB-73E2-49CE-9181-A9D353C2E17F}" destId="{8FCC3169-D493-4065-8D3A-84CC4B2434C4}" srcOrd="1" destOrd="0" parTransId="{3045E4F5-FCB7-4639-B454-042292FD2D3D}" sibTransId="{6CF47721-7664-4C2D-A8CA-F4C9A354B04A}"/>
    <dgm:cxn modelId="{D986F3C8-731E-4C58-90B3-188191A8DC08}" type="presOf" srcId="{3B5056D7-119A-4301-B29E-5F87015FFAE0}" destId="{CE549462-D7D1-4D47-8533-0541EA4D72EB}" srcOrd="0" destOrd="0" presId="urn:microsoft.com/office/officeart/2005/8/layout/default"/>
    <dgm:cxn modelId="{5157E0A9-1DD5-4EDE-BA38-6F33BDAF858B}" type="presOf" srcId="{1B1FC235-02FE-4FC1-8C28-5D5C1D4B5A23}" destId="{A2868330-B8D1-4763-9376-742EEC159A2E}" srcOrd="0" destOrd="0" presId="urn:microsoft.com/office/officeart/2005/8/layout/default"/>
    <dgm:cxn modelId="{618E9827-9454-4188-9BF6-C04AFEAFCE59}" type="presOf" srcId="{42E9D6AB-1D02-499D-9DC4-B02CE98DE8A0}" destId="{56E8AB66-51DC-4608-B0F7-C44E71BABE4F}" srcOrd="0" destOrd="0" presId="urn:microsoft.com/office/officeart/2005/8/layout/default"/>
    <dgm:cxn modelId="{906CEB2E-9841-4F79-A011-5195742D69E0}" type="presOf" srcId="{39BBB5FB-73E2-49CE-9181-A9D353C2E17F}" destId="{F5FA41B6-4AB7-4B19-BD13-FD045314D7D0}" srcOrd="0" destOrd="0" presId="urn:microsoft.com/office/officeart/2005/8/layout/default"/>
    <dgm:cxn modelId="{17426361-2FA8-4FC1-AB4F-EBB80DEA85B2}" type="presOf" srcId="{AAC4F1DD-69D7-498B-B889-1B32B7B37DE5}" destId="{C605D341-8D72-46C8-ACFF-1C240B6B00E1}" srcOrd="0" destOrd="0" presId="urn:microsoft.com/office/officeart/2005/8/layout/default"/>
    <dgm:cxn modelId="{20DD12F2-84E8-4E69-B5B1-26B4627EF0B3}" type="presParOf" srcId="{F5FA41B6-4AB7-4B19-BD13-FD045314D7D0}" destId="{56E8AB66-51DC-4608-B0F7-C44E71BABE4F}" srcOrd="0" destOrd="0" presId="urn:microsoft.com/office/officeart/2005/8/layout/default"/>
    <dgm:cxn modelId="{7858C7BD-F541-4F1A-8C1C-47DE61E970CC}" type="presParOf" srcId="{F5FA41B6-4AB7-4B19-BD13-FD045314D7D0}" destId="{4EB5EC63-8776-4B55-9EB5-00AD01AB7EF2}" srcOrd="1" destOrd="0" presId="urn:microsoft.com/office/officeart/2005/8/layout/default"/>
    <dgm:cxn modelId="{DB8B0BEE-5B5F-4D2E-8817-7A12626ACDE4}" type="presParOf" srcId="{F5FA41B6-4AB7-4B19-BD13-FD045314D7D0}" destId="{67CB7C21-5AD2-496A-9C55-2EAF6D44FA11}" srcOrd="2" destOrd="0" presId="urn:microsoft.com/office/officeart/2005/8/layout/default"/>
    <dgm:cxn modelId="{6C8AC4BD-77C7-4246-A8CF-71B44896A8F5}" type="presParOf" srcId="{F5FA41B6-4AB7-4B19-BD13-FD045314D7D0}" destId="{472B72D2-5FA7-4DB2-A93A-B39CDC3E525B}" srcOrd="3" destOrd="0" presId="urn:microsoft.com/office/officeart/2005/8/layout/default"/>
    <dgm:cxn modelId="{2B605F9B-9B08-4802-AFCB-EDF4E2D9D2E0}" type="presParOf" srcId="{F5FA41B6-4AB7-4B19-BD13-FD045314D7D0}" destId="{C605D341-8D72-46C8-ACFF-1C240B6B00E1}" srcOrd="4" destOrd="0" presId="urn:microsoft.com/office/officeart/2005/8/layout/default"/>
    <dgm:cxn modelId="{19739517-61BC-4131-987A-63956F0841F3}" type="presParOf" srcId="{F5FA41B6-4AB7-4B19-BD13-FD045314D7D0}" destId="{B1813814-2559-40A9-B983-8E7CE5B69ADB}" srcOrd="5" destOrd="0" presId="urn:microsoft.com/office/officeart/2005/8/layout/default"/>
    <dgm:cxn modelId="{0A7FB8A4-E79F-4613-9B67-7AF26AC88314}" type="presParOf" srcId="{F5FA41B6-4AB7-4B19-BD13-FD045314D7D0}" destId="{A2868330-B8D1-4763-9376-742EEC159A2E}" srcOrd="6" destOrd="0" presId="urn:microsoft.com/office/officeart/2005/8/layout/default"/>
    <dgm:cxn modelId="{6E1BC1B4-34A3-4838-BCFB-1C7E59112F87}" type="presParOf" srcId="{F5FA41B6-4AB7-4B19-BD13-FD045314D7D0}" destId="{0052B46B-1FDF-4F91-B9A1-66409B679BBF}" srcOrd="7" destOrd="0" presId="urn:microsoft.com/office/officeart/2005/8/layout/default"/>
    <dgm:cxn modelId="{AE6623A9-F9E4-407A-AF68-BEF84C4AA673}" type="presParOf" srcId="{F5FA41B6-4AB7-4B19-BD13-FD045314D7D0}" destId="{CE549462-D7D1-4D47-8533-0541EA4D72EB}" srcOrd="8" destOrd="0" presId="urn:microsoft.com/office/officeart/2005/8/layout/defaul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D8C585F-B168-495C-B776-E60D13C9D424}"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3BEE3416-7D7B-4785-9684-47E7262CBEEE}">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200" b="1" dirty="0" smtClean="0">
              <a:solidFill>
                <a:schemeClr val="tx1"/>
              </a:solidFill>
            </a:rPr>
            <a:t>Jeśli program spełnia funkcje bezpieczeństwa, </a:t>
          </a:r>
          <a:br>
            <a:rPr lang="pl-PL" sz="1200" b="1" dirty="0" smtClean="0">
              <a:solidFill>
                <a:schemeClr val="tx1"/>
              </a:solidFill>
            </a:rPr>
          </a:br>
          <a:r>
            <a:rPr lang="pl-PL" sz="1200" b="1" dirty="0" smtClean="0">
              <a:solidFill>
                <a:schemeClr val="tx1"/>
              </a:solidFill>
            </a:rPr>
            <a:t>to w owych funkcjach są wirusy </a:t>
          </a:r>
          <a:endParaRPr lang="pl-PL" sz="1200" b="1" dirty="0">
            <a:solidFill>
              <a:schemeClr val="tx1"/>
            </a:solidFill>
          </a:endParaRPr>
        </a:p>
      </dgm:t>
    </dgm:pt>
    <dgm:pt modelId="{9C351292-52AD-41CA-8477-A42CA95A3E65}" type="parTrans" cxnId="{5E49F942-9828-4E3C-9727-D84EF625E0E0}">
      <dgm:prSet/>
      <dgm:spPr/>
      <dgm:t>
        <a:bodyPr/>
        <a:lstStyle/>
        <a:p>
          <a:endParaRPr lang="pl-PL" sz="1200" b="1">
            <a:solidFill>
              <a:schemeClr val="tx1"/>
            </a:solidFill>
          </a:endParaRPr>
        </a:p>
      </dgm:t>
    </dgm:pt>
    <dgm:pt modelId="{871F9BD3-BD27-48EF-9A80-45D1424E08FC}" type="sibTrans" cxnId="{5E49F942-9828-4E3C-9727-D84EF625E0E0}">
      <dgm:prSet/>
      <dgm:spPr/>
      <dgm:t>
        <a:bodyPr/>
        <a:lstStyle/>
        <a:p>
          <a:endParaRPr lang="pl-PL" sz="1200" b="1">
            <a:solidFill>
              <a:schemeClr val="tx1"/>
            </a:solidFill>
          </a:endParaRPr>
        </a:p>
      </dgm:t>
    </dgm:pt>
    <dgm:pt modelId="{806888CF-775E-4E39-8594-0EE2ADC3406B}">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200" b="1" dirty="0" smtClean="0">
              <a:solidFill>
                <a:schemeClr val="tx1"/>
              </a:solidFill>
            </a:rPr>
            <a:t>Nawet najbardziej niewinne programy mają nieszczelności </a:t>
          </a:r>
          <a:endParaRPr lang="pl-PL" sz="1200" b="1" dirty="0">
            <a:solidFill>
              <a:schemeClr val="tx1"/>
            </a:solidFill>
          </a:endParaRPr>
        </a:p>
      </dgm:t>
    </dgm:pt>
    <dgm:pt modelId="{23B9652A-71EB-452F-9982-B64962B2975E}" type="parTrans" cxnId="{2BAC8A68-7828-464C-A37A-B8BE1B18DAAA}">
      <dgm:prSet/>
      <dgm:spPr/>
      <dgm:t>
        <a:bodyPr/>
        <a:lstStyle/>
        <a:p>
          <a:endParaRPr lang="pl-PL" sz="1200" b="1">
            <a:solidFill>
              <a:schemeClr val="tx1"/>
            </a:solidFill>
          </a:endParaRPr>
        </a:p>
      </dgm:t>
    </dgm:pt>
    <dgm:pt modelId="{3C8867BD-B49E-4A50-9E72-23C05E7A7C5D}" type="sibTrans" cxnId="{2BAC8A68-7828-464C-A37A-B8BE1B18DAAA}">
      <dgm:prSet/>
      <dgm:spPr/>
      <dgm:t>
        <a:bodyPr/>
        <a:lstStyle/>
        <a:p>
          <a:endParaRPr lang="pl-PL" sz="1200" b="1">
            <a:solidFill>
              <a:schemeClr val="tx1"/>
            </a:solidFill>
          </a:endParaRPr>
        </a:p>
      </dgm:t>
    </dgm:pt>
    <dgm:pt modelId="{517AF67B-4542-43B3-8120-A18CB2FB1184}">
      <dgm:prSet phldrT="[Tekst]" custT="1"/>
      <dgm:spPr/>
      <dgm:t>
        <a:bodyPr/>
        <a:lstStyle/>
        <a:p>
          <a:pPr defTabSz="2089150">
            <a:lnSpc>
              <a:spcPct val="90000"/>
            </a:lnSpc>
            <a:spcBef>
              <a:spcPct val="0"/>
            </a:spcBef>
            <a:spcAft>
              <a:spcPct val="35000"/>
            </a:spcAft>
          </a:pPr>
          <a:r>
            <a:rPr lang="pl-PL" sz="1200" b="1" dirty="0" smtClean="0">
              <a:solidFill>
                <a:schemeClr val="tx1"/>
              </a:solidFill>
            </a:rPr>
            <a:t/>
          </a:r>
          <a:br>
            <a:rPr lang="pl-PL" sz="1200" b="1" dirty="0" smtClean="0">
              <a:solidFill>
                <a:schemeClr val="tx1"/>
              </a:solidFill>
            </a:rPr>
          </a:br>
          <a:r>
            <a:rPr lang="pl-PL" sz="1200" b="1" dirty="0" smtClean="0">
              <a:solidFill>
                <a:schemeClr val="tx1"/>
              </a:solidFill>
            </a:rPr>
            <a:t>Prędzej czy później twoja konkurencja znajdzie </a:t>
          </a:r>
          <a:br>
            <a:rPr lang="pl-PL" sz="1200" b="1" dirty="0" smtClean="0">
              <a:solidFill>
                <a:schemeClr val="tx1"/>
              </a:solidFill>
            </a:rPr>
          </a:br>
          <a:r>
            <a:rPr lang="pl-PL" sz="1200" b="1" dirty="0" smtClean="0">
              <a:solidFill>
                <a:schemeClr val="tx1"/>
              </a:solidFill>
            </a:rPr>
            <a:t>i wykorzysta te nieszczelności </a:t>
          </a:r>
          <a:endParaRPr lang="pl-PL" sz="1200" b="1" dirty="0">
            <a:solidFill>
              <a:schemeClr val="tx1"/>
            </a:solidFill>
          </a:endParaRPr>
        </a:p>
      </dgm:t>
    </dgm:pt>
    <dgm:pt modelId="{004BFC1B-34D5-40AC-9810-5B93D10DA9B6}" type="parTrans" cxnId="{F036DAB7-6BA1-4F6C-BE55-8220698D4191}">
      <dgm:prSet/>
      <dgm:spPr/>
      <dgm:t>
        <a:bodyPr/>
        <a:lstStyle/>
        <a:p>
          <a:endParaRPr lang="pl-PL" sz="1200" b="1">
            <a:solidFill>
              <a:schemeClr val="tx1"/>
            </a:solidFill>
          </a:endParaRPr>
        </a:p>
      </dgm:t>
    </dgm:pt>
    <dgm:pt modelId="{2B9981DC-A7E9-44B7-8423-8FEBF509B234}" type="sibTrans" cxnId="{F036DAB7-6BA1-4F6C-BE55-8220698D4191}">
      <dgm:prSet/>
      <dgm:spPr/>
      <dgm:t>
        <a:bodyPr/>
        <a:lstStyle/>
        <a:p>
          <a:endParaRPr lang="pl-PL" sz="1200" b="1">
            <a:solidFill>
              <a:schemeClr val="tx1"/>
            </a:solidFill>
          </a:endParaRPr>
        </a:p>
      </dgm:t>
    </dgm:pt>
    <dgm:pt modelId="{9FE67DDC-3CA2-4B3C-AD06-20D554C1CBD5}">
      <dgm:prSet phldrT="[Tekst]" custT="1"/>
      <dgm:spPr/>
      <dgm:t>
        <a:bodyPr/>
        <a:lstStyle/>
        <a:p>
          <a:r>
            <a:rPr lang="pl-PL" sz="1200" b="1" dirty="0" smtClean="0">
              <a:solidFill>
                <a:schemeClr val="tx1"/>
              </a:solidFill>
            </a:rPr>
            <a:t>Liczba wirusów jest wykładniczo proporcjonalna do wielkości programu</a:t>
          </a:r>
          <a:endParaRPr lang="pl-PL" sz="1200" b="1" dirty="0">
            <a:solidFill>
              <a:schemeClr val="tx1"/>
            </a:solidFill>
          </a:endParaRPr>
        </a:p>
      </dgm:t>
    </dgm:pt>
    <dgm:pt modelId="{261E7F36-42C6-4641-9B58-81B303C5FB2B}" type="parTrans" cxnId="{D37785C8-8616-4E24-93C6-72385F5C103B}">
      <dgm:prSet/>
      <dgm:spPr/>
      <dgm:t>
        <a:bodyPr/>
        <a:lstStyle/>
        <a:p>
          <a:endParaRPr lang="pl-PL" b="1"/>
        </a:p>
      </dgm:t>
    </dgm:pt>
    <dgm:pt modelId="{991C3045-5517-469A-8AC3-0EED4621D310}" type="sibTrans" cxnId="{D37785C8-8616-4E24-93C6-72385F5C103B}">
      <dgm:prSet/>
      <dgm:spPr/>
      <dgm:t>
        <a:bodyPr/>
        <a:lstStyle/>
        <a:p>
          <a:endParaRPr lang="pl-PL" b="1"/>
        </a:p>
      </dgm:t>
    </dgm:pt>
    <dgm:pt modelId="{59CF0F74-8DAA-4BB6-80BA-5995B3D28758}" type="pres">
      <dgm:prSet presAssocID="{4D8C585F-B168-495C-B776-E60D13C9D424}" presName="linear" presStyleCnt="0">
        <dgm:presLayoutVars>
          <dgm:animLvl val="lvl"/>
          <dgm:resizeHandles val="exact"/>
        </dgm:presLayoutVars>
      </dgm:prSet>
      <dgm:spPr/>
      <dgm:t>
        <a:bodyPr/>
        <a:lstStyle/>
        <a:p>
          <a:endParaRPr lang="pl-PL"/>
        </a:p>
      </dgm:t>
    </dgm:pt>
    <dgm:pt modelId="{FBA922BD-197E-4757-A67B-6F7333308125}" type="pres">
      <dgm:prSet presAssocID="{9FE67DDC-3CA2-4B3C-AD06-20D554C1CBD5}" presName="parentText" presStyleLbl="node1" presStyleIdx="0" presStyleCnt="4" custScaleY="53935">
        <dgm:presLayoutVars>
          <dgm:chMax val="0"/>
          <dgm:bulletEnabled val="1"/>
        </dgm:presLayoutVars>
      </dgm:prSet>
      <dgm:spPr/>
      <dgm:t>
        <a:bodyPr/>
        <a:lstStyle/>
        <a:p>
          <a:endParaRPr lang="pl-PL"/>
        </a:p>
      </dgm:t>
    </dgm:pt>
    <dgm:pt modelId="{8FE61EE0-A6F7-40F2-9546-0D25300DBFD4}" type="pres">
      <dgm:prSet presAssocID="{991C3045-5517-469A-8AC3-0EED4621D310}" presName="spacer" presStyleCnt="0"/>
      <dgm:spPr/>
    </dgm:pt>
    <dgm:pt modelId="{3C9311F4-A677-4941-89BB-01A17B2C1C06}" type="pres">
      <dgm:prSet presAssocID="{3BEE3416-7D7B-4785-9684-47E7262CBEEE}" presName="parentText" presStyleLbl="node1" presStyleIdx="1" presStyleCnt="4" custScaleY="37504" custLinFactNeighborY="-55546">
        <dgm:presLayoutVars>
          <dgm:chMax val="0"/>
          <dgm:bulletEnabled val="1"/>
        </dgm:presLayoutVars>
      </dgm:prSet>
      <dgm:spPr/>
      <dgm:t>
        <a:bodyPr/>
        <a:lstStyle/>
        <a:p>
          <a:endParaRPr lang="pl-PL"/>
        </a:p>
      </dgm:t>
    </dgm:pt>
    <dgm:pt modelId="{3ECCC5D9-F389-4673-9193-B442E550DA3D}" type="pres">
      <dgm:prSet presAssocID="{871F9BD3-BD27-48EF-9A80-45D1424E08FC}" presName="spacer" presStyleCnt="0"/>
      <dgm:spPr/>
    </dgm:pt>
    <dgm:pt modelId="{DCBEC0F4-B012-42FB-9A6A-74966CCD4042}" type="pres">
      <dgm:prSet presAssocID="{806888CF-775E-4E39-8594-0EE2ADC3406B}" presName="parentText" presStyleLbl="node1" presStyleIdx="2" presStyleCnt="4" custScaleY="32296" custLinFactNeighborY="-84186">
        <dgm:presLayoutVars>
          <dgm:chMax val="0"/>
          <dgm:bulletEnabled val="1"/>
        </dgm:presLayoutVars>
      </dgm:prSet>
      <dgm:spPr/>
      <dgm:t>
        <a:bodyPr/>
        <a:lstStyle/>
        <a:p>
          <a:endParaRPr lang="pl-PL"/>
        </a:p>
      </dgm:t>
    </dgm:pt>
    <dgm:pt modelId="{1819A10D-AE2F-4D63-94B8-C555CA14489F}" type="pres">
      <dgm:prSet presAssocID="{3C8867BD-B49E-4A50-9E72-23C05E7A7C5D}" presName="spacer" presStyleCnt="0"/>
      <dgm:spPr/>
    </dgm:pt>
    <dgm:pt modelId="{9D9457AB-47C9-4EF5-8D3A-FBFA3796D48D}" type="pres">
      <dgm:prSet presAssocID="{517AF67B-4542-43B3-8120-A18CB2FB1184}" presName="parentText" presStyleLbl="node1" presStyleIdx="3" presStyleCnt="4" custScaleY="49948" custLinFactY="-6782" custLinFactNeighborY="-100000">
        <dgm:presLayoutVars>
          <dgm:chMax val="0"/>
          <dgm:bulletEnabled val="1"/>
        </dgm:presLayoutVars>
      </dgm:prSet>
      <dgm:spPr/>
      <dgm:t>
        <a:bodyPr/>
        <a:lstStyle/>
        <a:p>
          <a:endParaRPr lang="pl-PL"/>
        </a:p>
      </dgm:t>
    </dgm:pt>
  </dgm:ptLst>
  <dgm:cxnLst>
    <dgm:cxn modelId="{55D5BB82-B681-4CB9-9FD3-D50897CF8B6C}" type="presOf" srcId="{806888CF-775E-4E39-8594-0EE2ADC3406B}" destId="{DCBEC0F4-B012-42FB-9A6A-74966CCD4042}" srcOrd="0" destOrd="0" presId="urn:microsoft.com/office/officeart/2005/8/layout/vList2"/>
    <dgm:cxn modelId="{EF975FD3-F8AC-4ABA-A129-5DD424A527FD}" type="presOf" srcId="{517AF67B-4542-43B3-8120-A18CB2FB1184}" destId="{9D9457AB-47C9-4EF5-8D3A-FBFA3796D48D}" srcOrd="0" destOrd="0" presId="urn:microsoft.com/office/officeart/2005/8/layout/vList2"/>
    <dgm:cxn modelId="{5E49F942-9828-4E3C-9727-D84EF625E0E0}" srcId="{4D8C585F-B168-495C-B776-E60D13C9D424}" destId="{3BEE3416-7D7B-4785-9684-47E7262CBEEE}" srcOrd="1" destOrd="0" parTransId="{9C351292-52AD-41CA-8477-A42CA95A3E65}" sibTransId="{871F9BD3-BD27-48EF-9A80-45D1424E08FC}"/>
    <dgm:cxn modelId="{F036DAB7-6BA1-4F6C-BE55-8220698D4191}" srcId="{4D8C585F-B168-495C-B776-E60D13C9D424}" destId="{517AF67B-4542-43B3-8120-A18CB2FB1184}" srcOrd="3" destOrd="0" parTransId="{004BFC1B-34D5-40AC-9810-5B93D10DA9B6}" sibTransId="{2B9981DC-A7E9-44B7-8423-8FEBF509B234}"/>
    <dgm:cxn modelId="{2BAC8A68-7828-464C-A37A-B8BE1B18DAAA}" srcId="{4D8C585F-B168-495C-B776-E60D13C9D424}" destId="{806888CF-775E-4E39-8594-0EE2ADC3406B}" srcOrd="2" destOrd="0" parTransId="{23B9652A-71EB-452F-9982-B64962B2975E}" sibTransId="{3C8867BD-B49E-4A50-9E72-23C05E7A7C5D}"/>
    <dgm:cxn modelId="{D37785C8-8616-4E24-93C6-72385F5C103B}" srcId="{4D8C585F-B168-495C-B776-E60D13C9D424}" destId="{9FE67DDC-3CA2-4B3C-AD06-20D554C1CBD5}" srcOrd="0" destOrd="0" parTransId="{261E7F36-42C6-4641-9B58-81B303C5FB2B}" sibTransId="{991C3045-5517-469A-8AC3-0EED4621D310}"/>
    <dgm:cxn modelId="{B139C77B-935E-4AA6-817D-5FBEBDBF5AFE}" type="presOf" srcId="{3BEE3416-7D7B-4785-9684-47E7262CBEEE}" destId="{3C9311F4-A677-4941-89BB-01A17B2C1C06}" srcOrd="0" destOrd="0" presId="urn:microsoft.com/office/officeart/2005/8/layout/vList2"/>
    <dgm:cxn modelId="{F8039268-7FC6-47C8-86B8-ADAF456B4071}" type="presOf" srcId="{9FE67DDC-3CA2-4B3C-AD06-20D554C1CBD5}" destId="{FBA922BD-197E-4757-A67B-6F7333308125}" srcOrd="0" destOrd="0" presId="urn:microsoft.com/office/officeart/2005/8/layout/vList2"/>
    <dgm:cxn modelId="{EFA9D355-804A-4FFE-BF30-DE80CBFFD03E}" type="presOf" srcId="{4D8C585F-B168-495C-B776-E60D13C9D424}" destId="{59CF0F74-8DAA-4BB6-80BA-5995B3D28758}" srcOrd="0" destOrd="0" presId="urn:microsoft.com/office/officeart/2005/8/layout/vList2"/>
    <dgm:cxn modelId="{4913D2D7-7AEA-4DBC-AD72-487D052BB362}" type="presParOf" srcId="{59CF0F74-8DAA-4BB6-80BA-5995B3D28758}" destId="{FBA922BD-197E-4757-A67B-6F7333308125}" srcOrd="0" destOrd="0" presId="urn:microsoft.com/office/officeart/2005/8/layout/vList2"/>
    <dgm:cxn modelId="{6497B10C-DFF5-4D1E-BF73-172DB9D17FBC}" type="presParOf" srcId="{59CF0F74-8DAA-4BB6-80BA-5995B3D28758}" destId="{8FE61EE0-A6F7-40F2-9546-0D25300DBFD4}" srcOrd="1" destOrd="0" presId="urn:microsoft.com/office/officeart/2005/8/layout/vList2"/>
    <dgm:cxn modelId="{1E4D33A7-CE87-487A-BC49-A43BF719B18C}" type="presParOf" srcId="{59CF0F74-8DAA-4BB6-80BA-5995B3D28758}" destId="{3C9311F4-A677-4941-89BB-01A17B2C1C06}" srcOrd="2" destOrd="0" presId="urn:microsoft.com/office/officeart/2005/8/layout/vList2"/>
    <dgm:cxn modelId="{FCB5AA31-26F1-4EA4-A77B-B54A1AE67CA4}" type="presParOf" srcId="{59CF0F74-8DAA-4BB6-80BA-5995B3D28758}" destId="{3ECCC5D9-F389-4673-9193-B442E550DA3D}" srcOrd="3" destOrd="0" presId="urn:microsoft.com/office/officeart/2005/8/layout/vList2"/>
    <dgm:cxn modelId="{98166A46-3DFE-4E12-916B-8BB2B5B4514F}" type="presParOf" srcId="{59CF0F74-8DAA-4BB6-80BA-5995B3D28758}" destId="{DCBEC0F4-B012-42FB-9A6A-74966CCD4042}" srcOrd="4" destOrd="0" presId="urn:microsoft.com/office/officeart/2005/8/layout/vList2"/>
    <dgm:cxn modelId="{4EEB4702-1F59-46E4-894D-2AA66EA00E55}" type="presParOf" srcId="{59CF0F74-8DAA-4BB6-80BA-5995B3D28758}" destId="{1819A10D-AE2F-4D63-94B8-C555CA14489F}" srcOrd="5" destOrd="0" presId="urn:microsoft.com/office/officeart/2005/8/layout/vList2"/>
    <dgm:cxn modelId="{9511C074-F71E-41A1-9EF2-867C937D3F70}" type="presParOf" srcId="{59CF0F74-8DAA-4BB6-80BA-5995B3D28758}" destId="{9D9457AB-47C9-4EF5-8D3A-FBFA3796D48D}" srcOrd="6" destOrd="0" presId="urn:microsoft.com/office/officeart/2005/8/layout/vList2"/>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FAD841F5-CB87-4143-8168-02211FC41865}" type="presOf" srcId="{83DE507E-98C0-4B08-BC51-05B8D24C78D0}" destId="{FF558AF3-080A-46A7-86DE-231E4F32B07C}" srcOrd="0" destOrd="0" presId="urn:microsoft.com/office/officeart/2005/8/layout/default"/>
    <dgm:cxn modelId="{67BFC0AC-91D0-4509-9660-54329C2D3520}" type="presOf" srcId="{FB0A8DCF-E2EF-4E61-8DFD-410418C3A113}" destId="{64ED4C56-8503-4CE9-AC45-5504D67FA82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394098DB-4FDC-4FBD-9381-10B50BC9869A}" type="presOf" srcId="{DC67F893-549E-4B51-9A22-CA2DC6BC4ABC}" destId="{AEB433F8-2D50-4C4E-BF5D-1B88851BD537}" srcOrd="0" destOrd="0" presId="urn:microsoft.com/office/officeart/2005/8/layout/default"/>
    <dgm:cxn modelId="{20D576E7-DFE2-4084-A1DD-747EF1D31201}"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C7EA4FA5-E943-430D-8854-E7F1562B0D04}" type="presOf" srcId="{399B59B5-2558-4B97-8DB9-E13E029708BA}" destId="{1AFBBEFC-B226-4FBC-879B-F2F42A162863}" srcOrd="0" destOrd="0" presId="urn:microsoft.com/office/officeart/2005/8/layout/default"/>
    <dgm:cxn modelId="{FBBB763D-77E8-4537-9B93-583DE509449A}" type="presOf" srcId="{0F3793BD-D745-48E5-BB2D-2447533E862F}" destId="{765B8742-1B3F-4083-8C96-2338FBCCF131}" srcOrd="0" destOrd="0" presId="urn:microsoft.com/office/officeart/2005/8/layout/default"/>
    <dgm:cxn modelId="{7BF113F3-2CC7-4A0A-9BE3-0FD1F69950FC}" type="presParOf" srcId="{FF558AF3-080A-46A7-86DE-231E4F32B07C}" destId="{765B8742-1B3F-4083-8C96-2338FBCCF131}" srcOrd="0" destOrd="0" presId="urn:microsoft.com/office/officeart/2005/8/layout/default"/>
    <dgm:cxn modelId="{359BA9FF-A7D9-4B3F-BA2A-3709B649B782}" type="presParOf" srcId="{FF558AF3-080A-46A7-86DE-231E4F32B07C}" destId="{308ED94B-AC50-45C1-9B1D-3DDA5026311C}" srcOrd="1" destOrd="0" presId="urn:microsoft.com/office/officeart/2005/8/layout/default"/>
    <dgm:cxn modelId="{2D87CADE-1ABD-4E90-B5DD-61032D04C558}" type="presParOf" srcId="{FF558AF3-080A-46A7-86DE-231E4F32B07C}" destId="{64ED4C56-8503-4CE9-AC45-5504D67FA821}" srcOrd="2" destOrd="0" presId="urn:microsoft.com/office/officeart/2005/8/layout/default"/>
    <dgm:cxn modelId="{27EF3ACE-7732-43A7-B428-1FF337037F83}" type="presParOf" srcId="{FF558AF3-080A-46A7-86DE-231E4F32B07C}" destId="{9CFCB102-A234-4E7F-9DE9-CD8AC1B60DEC}" srcOrd="3" destOrd="0" presId="urn:microsoft.com/office/officeart/2005/8/layout/default"/>
    <dgm:cxn modelId="{1ABEBF8B-806E-49F8-8DC9-67AD27340600}" type="presParOf" srcId="{FF558AF3-080A-46A7-86DE-231E4F32B07C}" destId="{AEB433F8-2D50-4C4E-BF5D-1B88851BD537}" srcOrd="4" destOrd="0" presId="urn:microsoft.com/office/officeart/2005/8/layout/default"/>
    <dgm:cxn modelId="{E359B344-4651-4A93-9288-82D63F9249CE}" type="presParOf" srcId="{FF558AF3-080A-46A7-86DE-231E4F32B07C}" destId="{186738D5-3E99-43BF-AF0A-48BF041237C1}" srcOrd="5" destOrd="0" presId="urn:microsoft.com/office/officeart/2005/8/layout/default"/>
    <dgm:cxn modelId="{C31CE5F7-B9CF-4938-A5AD-A2351A6189E5}" type="presParOf" srcId="{FF558AF3-080A-46A7-86DE-231E4F32B07C}" destId="{C15A0286-AE56-45C2-ADDD-0632FC531DE2}" srcOrd="6" destOrd="0" presId="urn:microsoft.com/office/officeart/2005/8/layout/default"/>
    <dgm:cxn modelId="{D5249B2F-FF0A-434C-BEF7-089BEA081335}" type="presParOf" srcId="{FF558AF3-080A-46A7-86DE-231E4F32B07C}" destId="{594FB48A-2958-4176-84B3-F8838DF171E9}" srcOrd="7" destOrd="0" presId="urn:microsoft.com/office/officeart/2005/8/layout/default"/>
    <dgm:cxn modelId="{D5184527-9AA3-4066-A152-F18AD18BB658}"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4D8C585F-B168-495C-B776-E60D13C9D424}"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05846A70-355D-4C4A-8484-1B42DCA5AE88}">
      <dgm:prSet phldrT="[Tekst]" custT="1"/>
      <dgm:spPr/>
      <dgm:t>
        <a:bodyPr/>
        <a:lstStyle/>
        <a:p>
          <a:r>
            <a:rPr lang="pl-PL" sz="1400" b="1" dirty="0" smtClean="0"/>
            <a:t>Korzystaj z najmniejszej możliwej liczby programów </a:t>
          </a:r>
          <a:endParaRPr lang="pl-PL" sz="1400" b="1" dirty="0"/>
        </a:p>
      </dgm:t>
    </dgm:pt>
    <dgm:pt modelId="{74D716D1-A114-4596-A0D0-8C29F59A0006}" type="parTrans" cxnId="{644A2AD6-2AEB-49BD-B4C8-E4A9C1F36E7A}">
      <dgm:prSet/>
      <dgm:spPr/>
      <dgm:t>
        <a:bodyPr/>
        <a:lstStyle/>
        <a:p>
          <a:endParaRPr lang="pl-PL" sz="1400" b="1"/>
        </a:p>
      </dgm:t>
    </dgm:pt>
    <dgm:pt modelId="{43D8A24D-49A0-4519-A9CD-155AB45C1B7A}" type="sibTrans" cxnId="{644A2AD6-2AEB-49BD-B4C8-E4A9C1F36E7A}">
      <dgm:prSet/>
      <dgm:spPr/>
      <dgm:t>
        <a:bodyPr/>
        <a:lstStyle/>
        <a:p>
          <a:endParaRPr lang="pl-PL" sz="1400" b="1"/>
        </a:p>
      </dgm:t>
    </dgm:pt>
    <dgm:pt modelId="{3BEE3416-7D7B-4785-9684-47E7262CBEEE}">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smtClean="0"/>
            <a:t>Korzystaj z małych, dobrze znanych programów </a:t>
          </a:r>
        </a:p>
        <a:p>
          <a:pPr defTabSz="1244600">
            <a:lnSpc>
              <a:spcPct val="90000"/>
            </a:lnSpc>
            <a:spcBef>
              <a:spcPct val="0"/>
            </a:spcBef>
            <a:spcAft>
              <a:spcPct val="35000"/>
            </a:spcAft>
          </a:pPr>
          <a:endParaRPr lang="pl-PL" sz="1400" b="1" dirty="0"/>
        </a:p>
      </dgm:t>
    </dgm:pt>
    <dgm:pt modelId="{9C351292-52AD-41CA-8477-A42CA95A3E65}" type="parTrans" cxnId="{5E49F942-9828-4E3C-9727-D84EF625E0E0}">
      <dgm:prSet/>
      <dgm:spPr/>
      <dgm:t>
        <a:bodyPr/>
        <a:lstStyle/>
        <a:p>
          <a:endParaRPr lang="pl-PL" sz="1400" b="1"/>
        </a:p>
      </dgm:t>
    </dgm:pt>
    <dgm:pt modelId="{871F9BD3-BD27-48EF-9A80-45D1424E08FC}" type="sibTrans" cxnId="{5E49F942-9828-4E3C-9727-D84EF625E0E0}">
      <dgm:prSet/>
      <dgm:spPr/>
      <dgm:t>
        <a:bodyPr/>
        <a:lstStyle/>
        <a:p>
          <a:endParaRPr lang="pl-PL" sz="1400" b="1"/>
        </a:p>
      </dgm:t>
    </dgm:pt>
    <dgm:pt modelId="{806888CF-775E-4E39-8594-0EE2ADC3406B}">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smtClean="0"/>
            <a:t>Skorzystaj z firewalli </a:t>
          </a:r>
        </a:p>
        <a:p>
          <a:pPr defTabSz="1377950">
            <a:lnSpc>
              <a:spcPct val="90000"/>
            </a:lnSpc>
            <a:spcBef>
              <a:spcPct val="0"/>
            </a:spcBef>
            <a:spcAft>
              <a:spcPct val="35000"/>
            </a:spcAft>
          </a:pPr>
          <a:endParaRPr lang="pl-PL" sz="1400" b="1"/>
        </a:p>
      </dgm:t>
    </dgm:pt>
    <dgm:pt modelId="{23B9652A-71EB-452F-9982-B64962B2975E}" type="parTrans" cxnId="{2BAC8A68-7828-464C-A37A-B8BE1B18DAAA}">
      <dgm:prSet/>
      <dgm:spPr/>
      <dgm:t>
        <a:bodyPr/>
        <a:lstStyle/>
        <a:p>
          <a:endParaRPr lang="pl-PL" sz="1400" b="1"/>
        </a:p>
      </dgm:t>
    </dgm:pt>
    <dgm:pt modelId="{3C8867BD-B49E-4A50-9E72-23C05E7A7C5D}" type="sibTrans" cxnId="{2BAC8A68-7828-464C-A37A-B8BE1B18DAAA}">
      <dgm:prSet/>
      <dgm:spPr/>
      <dgm:t>
        <a:bodyPr/>
        <a:lstStyle/>
        <a:p>
          <a:endParaRPr lang="pl-PL" sz="1400" b="1"/>
        </a:p>
      </dgm:t>
    </dgm:pt>
    <dgm:pt modelId="{0AB142EB-E2EB-4D2B-8E31-B5CE31EB3EEB}">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t>Firewall - siedzi pomiędzy Twoimi komputerami i całym światem </a:t>
          </a:r>
        </a:p>
        <a:p>
          <a:pPr defTabSz="222250">
            <a:lnSpc>
              <a:spcPct val="90000"/>
            </a:lnSpc>
            <a:spcBef>
              <a:spcPct val="0"/>
            </a:spcBef>
            <a:spcAft>
              <a:spcPct val="35000"/>
            </a:spcAft>
          </a:pPr>
          <a:endParaRPr lang="pl-PL" sz="1400" b="1" dirty="0"/>
        </a:p>
      </dgm:t>
    </dgm:pt>
    <dgm:pt modelId="{35FFEC40-94DB-43F1-BD09-C9333D3A1F0F}" type="parTrans" cxnId="{CECA27CD-5F1F-48A9-A697-E031AAB629E3}">
      <dgm:prSet/>
      <dgm:spPr/>
      <dgm:t>
        <a:bodyPr/>
        <a:lstStyle/>
        <a:p>
          <a:endParaRPr lang="pl-PL" sz="1400" b="1"/>
        </a:p>
      </dgm:t>
    </dgm:pt>
    <dgm:pt modelId="{565BA9E5-5899-4BC0-90FD-74204CE9C3E7}" type="sibTrans" cxnId="{CECA27CD-5F1F-48A9-A697-E031AAB629E3}">
      <dgm:prSet/>
      <dgm:spPr/>
      <dgm:t>
        <a:bodyPr/>
        <a:lstStyle/>
        <a:p>
          <a:endParaRPr lang="pl-PL" sz="1400" b="1"/>
        </a:p>
      </dgm:t>
    </dgm:pt>
    <dgm:pt modelId="{517AF67B-4542-43B3-8120-A18CB2FB1184}">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t>Firewall - dedykowana maszyna, której nie można wykorzystywać do innych celów </a:t>
          </a:r>
        </a:p>
        <a:p>
          <a:pPr defTabSz="2089150">
            <a:lnSpc>
              <a:spcPct val="90000"/>
            </a:lnSpc>
            <a:spcBef>
              <a:spcPct val="0"/>
            </a:spcBef>
            <a:spcAft>
              <a:spcPct val="35000"/>
            </a:spcAft>
          </a:pPr>
          <a:endParaRPr lang="pl-PL" sz="1400" b="1" dirty="0"/>
        </a:p>
      </dgm:t>
    </dgm:pt>
    <dgm:pt modelId="{004BFC1B-34D5-40AC-9810-5B93D10DA9B6}" type="parTrans" cxnId="{F036DAB7-6BA1-4F6C-BE55-8220698D4191}">
      <dgm:prSet/>
      <dgm:spPr/>
      <dgm:t>
        <a:bodyPr/>
        <a:lstStyle/>
        <a:p>
          <a:endParaRPr lang="pl-PL" sz="1400" b="1"/>
        </a:p>
      </dgm:t>
    </dgm:pt>
    <dgm:pt modelId="{2B9981DC-A7E9-44B7-8423-8FEBF509B234}" type="sibTrans" cxnId="{F036DAB7-6BA1-4F6C-BE55-8220698D4191}">
      <dgm:prSet/>
      <dgm:spPr/>
      <dgm:t>
        <a:bodyPr/>
        <a:lstStyle/>
        <a:p>
          <a:endParaRPr lang="pl-PL" sz="1400" b="1"/>
        </a:p>
      </dgm:t>
    </dgm:pt>
    <dgm:pt modelId="{59CF0F74-8DAA-4BB6-80BA-5995B3D28758}" type="pres">
      <dgm:prSet presAssocID="{4D8C585F-B168-495C-B776-E60D13C9D424}" presName="linear" presStyleCnt="0">
        <dgm:presLayoutVars>
          <dgm:animLvl val="lvl"/>
          <dgm:resizeHandles val="exact"/>
        </dgm:presLayoutVars>
      </dgm:prSet>
      <dgm:spPr/>
      <dgm:t>
        <a:bodyPr/>
        <a:lstStyle/>
        <a:p>
          <a:endParaRPr lang="pl-PL"/>
        </a:p>
      </dgm:t>
    </dgm:pt>
    <dgm:pt modelId="{586CC3B6-68C8-458A-A02B-77A13A3C28C3}" type="pres">
      <dgm:prSet presAssocID="{05846A70-355D-4C4A-8484-1B42DCA5AE88}" presName="parentText" presStyleLbl="node1" presStyleIdx="0" presStyleCnt="5" custScaleY="39907" custLinFactY="-38735" custLinFactNeighborY="-100000">
        <dgm:presLayoutVars>
          <dgm:chMax val="0"/>
          <dgm:bulletEnabled val="1"/>
        </dgm:presLayoutVars>
      </dgm:prSet>
      <dgm:spPr/>
      <dgm:t>
        <a:bodyPr/>
        <a:lstStyle/>
        <a:p>
          <a:endParaRPr lang="pl-PL"/>
        </a:p>
      </dgm:t>
    </dgm:pt>
    <dgm:pt modelId="{B002F615-0E0E-4D70-A9D5-F21624CB06FB}" type="pres">
      <dgm:prSet presAssocID="{43D8A24D-49A0-4519-A9CD-155AB45C1B7A}" presName="spacer" presStyleCnt="0"/>
      <dgm:spPr/>
    </dgm:pt>
    <dgm:pt modelId="{3C9311F4-A677-4941-89BB-01A17B2C1C06}" type="pres">
      <dgm:prSet presAssocID="{3BEE3416-7D7B-4785-9684-47E7262CBEEE}" presName="parentText" presStyleLbl="node1" presStyleIdx="1" presStyleCnt="5" custScaleY="37504" custLinFactY="-45944" custLinFactNeighborY="-100000">
        <dgm:presLayoutVars>
          <dgm:chMax val="0"/>
          <dgm:bulletEnabled val="1"/>
        </dgm:presLayoutVars>
      </dgm:prSet>
      <dgm:spPr/>
      <dgm:t>
        <a:bodyPr/>
        <a:lstStyle/>
        <a:p>
          <a:endParaRPr lang="pl-PL"/>
        </a:p>
      </dgm:t>
    </dgm:pt>
    <dgm:pt modelId="{3ECCC5D9-F389-4673-9193-B442E550DA3D}" type="pres">
      <dgm:prSet presAssocID="{871F9BD3-BD27-48EF-9A80-45D1424E08FC}" presName="spacer" presStyleCnt="0"/>
      <dgm:spPr/>
    </dgm:pt>
    <dgm:pt modelId="{DCBEC0F4-B012-42FB-9A6A-74966CCD4042}" type="pres">
      <dgm:prSet presAssocID="{806888CF-775E-4E39-8594-0EE2ADC3406B}" presName="parentText" presStyleLbl="node1" presStyleIdx="2" presStyleCnt="5" custScaleY="32296" custLinFactY="-56761" custLinFactNeighborY="-100000">
        <dgm:presLayoutVars>
          <dgm:chMax val="0"/>
          <dgm:bulletEnabled val="1"/>
        </dgm:presLayoutVars>
      </dgm:prSet>
      <dgm:spPr/>
      <dgm:t>
        <a:bodyPr/>
        <a:lstStyle/>
        <a:p>
          <a:endParaRPr lang="pl-PL"/>
        </a:p>
      </dgm:t>
    </dgm:pt>
    <dgm:pt modelId="{1819A10D-AE2F-4D63-94B8-C555CA14489F}" type="pres">
      <dgm:prSet presAssocID="{3C8867BD-B49E-4A50-9E72-23C05E7A7C5D}" presName="spacer" presStyleCnt="0"/>
      <dgm:spPr/>
    </dgm:pt>
    <dgm:pt modelId="{9D9457AB-47C9-4EF5-8D3A-FBFA3796D48D}" type="pres">
      <dgm:prSet presAssocID="{517AF67B-4542-43B3-8120-A18CB2FB1184}" presName="parentText" presStyleLbl="node1" presStyleIdx="3" presStyleCnt="5" custScaleY="53359" custLinFactY="-65369" custLinFactNeighborY="-100000">
        <dgm:presLayoutVars>
          <dgm:chMax val="0"/>
          <dgm:bulletEnabled val="1"/>
        </dgm:presLayoutVars>
      </dgm:prSet>
      <dgm:spPr/>
      <dgm:t>
        <a:bodyPr/>
        <a:lstStyle/>
        <a:p>
          <a:endParaRPr lang="pl-PL"/>
        </a:p>
      </dgm:t>
    </dgm:pt>
    <dgm:pt modelId="{60204E83-442F-43A1-8D0C-BC8F6667EC1D}" type="pres">
      <dgm:prSet presAssocID="{2B9981DC-A7E9-44B7-8423-8FEBF509B234}" presName="spacer" presStyleCnt="0"/>
      <dgm:spPr/>
    </dgm:pt>
    <dgm:pt modelId="{93CF6319-48B5-4707-8F14-FDBE068B3A2D}" type="pres">
      <dgm:prSet presAssocID="{0AB142EB-E2EB-4D2B-8E31-B5CE31EB3EEB}" presName="parentText" presStyleLbl="node1" presStyleIdx="4" presStyleCnt="5" custScaleY="49540" custLinFactY="-74701" custLinFactNeighborY="-100000">
        <dgm:presLayoutVars>
          <dgm:chMax val="0"/>
          <dgm:bulletEnabled val="1"/>
        </dgm:presLayoutVars>
      </dgm:prSet>
      <dgm:spPr/>
      <dgm:t>
        <a:bodyPr/>
        <a:lstStyle/>
        <a:p>
          <a:endParaRPr lang="pl-PL"/>
        </a:p>
      </dgm:t>
    </dgm:pt>
  </dgm:ptLst>
  <dgm:cxnLst>
    <dgm:cxn modelId="{644A2AD6-2AEB-49BD-B4C8-E4A9C1F36E7A}" srcId="{4D8C585F-B168-495C-B776-E60D13C9D424}" destId="{05846A70-355D-4C4A-8484-1B42DCA5AE88}" srcOrd="0" destOrd="0" parTransId="{74D716D1-A114-4596-A0D0-8C29F59A0006}" sibTransId="{43D8A24D-49A0-4519-A9CD-155AB45C1B7A}"/>
    <dgm:cxn modelId="{97735B46-EC3B-43C5-9939-B72A68BBA35A}" type="presOf" srcId="{05846A70-355D-4C4A-8484-1B42DCA5AE88}" destId="{586CC3B6-68C8-458A-A02B-77A13A3C28C3}" srcOrd="0" destOrd="0" presId="urn:microsoft.com/office/officeart/2005/8/layout/vList2"/>
    <dgm:cxn modelId="{5E49F942-9828-4E3C-9727-D84EF625E0E0}" srcId="{4D8C585F-B168-495C-B776-E60D13C9D424}" destId="{3BEE3416-7D7B-4785-9684-47E7262CBEEE}" srcOrd="1" destOrd="0" parTransId="{9C351292-52AD-41CA-8477-A42CA95A3E65}" sibTransId="{871F9BD3-BD27-48EF-9A80-45D1424E08FC}"/>
    <dgm:cxn modelId="{F036DAB7-6BA1-4F6C-BE55-8220698D4191}" srcId="{4D8C585F-B168-495C-B776-E60D13C9D424}" destId="{517AF67B-4542-43B3-8120-A18CB2FB1184}" srcOrd="3" destOrd="0" parTransId="{004BFC1B-34D5-40AC-9810-5B93D10DA9B6}" sibTransId="{2B9981DC-A7E9-44B7-8423-8FEBF509B234}"/>
    <dgm:cxn modelId="{2BAC8A68-7828-464C-A37A-B8BE1B18DAAA}" srcId="{4D8C585F-B168-495C-B776-E60D13C9D424}" destId="{806888CF-775E-4E39-8594-0EE2ADC3406B}" srcOrd="2" destOrd="0" parTransId="{23B9652A-71EB-452F-9982-B64962B2975E}" sibTransId="{3C8867BD-B49E-4A50-9E72-23C05E7A7C5D}"/>
    <dgm:cxn modelId="{0AF630E7-265E-4231-94C6-C4A78C8105B0}" type="presOf" srcId="{3BEE3416-7D7B-4785-9684-47E7262CBEEE}" destId="{3C9311F4-A677-4941-89BB-01A17B2C1C06}" srcOrd="0" destOrd="0" presId="urn:microsoft.com/office/officeart/2005/8/layout/vList2"/>
    <dgm:cxn modelId="{E2B9346F-63CC-4918-92BF-F41B9A252DE0}" type="presOf" srcId="{4D8C585F-B168-495C-B776-E60D13C9D424}" destId="{59CF0F74-8DAA-4BB6-80BA-5995B3D28758}" srcOrd="0" destOrd="0" presId="urn:microsoft.com/office/officeart/2005/8/layout/vList2"/>
    <dgm:cxn modelId="{17724E3A-E82A-46C6-8925-C802892DE0FA}" type="presOf" srcId="{806888CF-775E-4E39-8594-0EE2ADC3406B}" destId="{DCBEC0F4-B012-42FB-9A6A-74966CCD4042}" srcOrd="0" destOrd="0" presId="urn:microsoft.com/office/officeart/2005/8/layout/vList2"/>
    <dgm:cxn modelId="{81B93DB4-CE0C-480F-923C-4446252FEAF3}" type="presOf" srcId="{0AB142EB-E2EB-4D2B-8E31-B5CE31EB3EEB}" destId="{93CF6319-48B5-4707-8F14-FDBE068B3A2D}" srcOrd="0" destOrd="0" presId="urn:microsoft.com/office/officeart/2005/8/layout/vList2"/>
    <dgm:cxn modelId="{DD3F6ED5-47B3-485B-BBCC-71286DB110B1}" type="presOf" srcId="{517AF67B-4542-43B3-8120-A18CB2FB1184}" destId="{9D9457AB-47C9-4EF5-8D3A-FBFA3796D48D}" srcOrd="0" destOrd="0" presId="urn:microsoft.com/office/officeart/2005/8/layout/vList2"/>
    <dgm:cxn modelId="{CECA27CD-5F1F-48A9-A697-E031AAB629E3}" srcId="{4D8C585F-B168-495C-B776-E60D13C9D424}" destId="{0AB142EB-E2EB-4D2B-8E31-B5CE31EB3EEB}" srcOrd="4" destOrd="0" parTransId="{35FFEC40-94DB-43F1-BD09-C9333D3A1F0F}" sibTransId="{565BA9E5-5899-4BC0-90FD-74204CE9C3E7}"/>
    <dgm:cxn modelId="{943EFE8E-746D-43D2-8E5E-2ED667A5DF3F}" type="presParOf" srcId="{59CF0F74-8DAA-4BB6-80BA-5995B3D28758}" destId="{586CC3B6-68C8-458A-A02B-77A13A3C28C3}" srcOrd="0" destOrd="0" presId="urn:microsoft.com/office/officeart/2005/8/layout/vList2"/>
    <dgm:cxn modelId="{C10EF722-DAE9-4B05-9FED-DBBE9A9AD5FB}" type="presParOf" srcId="{59CF0F74-8DAA-4BB6-80BA-5995B3D28758}" destId="{B002F615-0E0E-4D70-A9D5-F21624CB06FB}" srcOrd="1" destOrd="0" presId="urn:microsoft.com/office/officeart/2005/8/layout/vList2"/>
    <dgm:cxn modelId="{CCDE2177-E338-4A5D-BC3F-3CE4EEAA243D}" type="presParOf" srcId="{59CF0F74-8DAA-4BB6-80BA-5995B3D28758}" destId="{3C9311F4-A677-4941-89BB-01A17B2C1C06}" srcOrd="2" destOrd="0" presId="urn:microsoft.com/office/officeart/2005/8/layout/vList2"/>
    <dgm:cxn modelId="{44AF9D21-8C5C-4B69-BB37-F1381452FB0E}" type="presParOf" srcId="{59CF0F74-8DAA-4BB6-80BA-5995B3D28758}" destId="{3ECCC5D9-F389-4673-9193-B442E550DA3D}" srcOrd="3" destOrd="0" presId="urn:microsoft.com/office/officeart/2005/8/layout/vList2"/>
    <dgm:cxn modelId="{9AD980E1-150C-4026-96F5-06523DA68ACD}" type="presParOf" srcId="{59CF0F74-8DAA-4BB6-80BA-5995B3D28758}" destId="{DCBEC0F4-B012-42FB-9A6A-74966CCD4042}" srcOrd="4" destOrd="0" presId="urn:microsoft.com/office/officeart/2005/8/layout/vList2"/>
    <dgm:cxn modelId="{4B34AA92-E377-457E-B7C6-F18814B3231A}" type="presParOf" srcId="{59CF0F74-8DAA-4BB6-80BA-5995B3D28758}" destId="{1819A10D-AE2F-4D63-94B8-C555CA14489F}" srcOrd="5" destOrd="0" presId="urn:microsoft.com/office/officeart/2005/8/layout/vList2"/>
    <dgm:cxn modelId="{8A790C8C-5A00-4E85-9E3E-6CA6F7CB903B}" type="presParOf" srcId="{59CF0F74-8DAA-4BB6-80BA-5995B3D28758}" destId="{9D9457AB-47C9-4EF5-8D3A-FBFA3796D48D}" srcOrd="6" destOrd="0" presId="urn:microsoft.com/office/officeart/2005/8/layout/vList2"/>
    <dgm:cxn modelId="{DAB65250-8D2F-4591-9B8C-70FE99EDC2AE}" type="presParOf" srcId="{59CF0F74-8DAA-4BB6-80BA-5995B3D28758}" destId="{60204E83-442F-43A1-8D0C-BC8F6667EC1D}" srcOrd="7" destOrd="0" presId="urn:microsoft.com/office/officeart/2005/8/layout/vList2"/>
    <dgm:cxn modelId="{8B60A789-BF02-416E-9A50-94FB8C69AB27}" type="presParOf" srcId="{59CF0F74-8DAA-4BB6-80BA-5995B3D28758}" destId="{93CF6319-48B5-4707-8F14-FDBE068B3A2D}" srcOrd="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F01818D-0F42-4AE5-9DCC-4C46F11DDC9E}" type="doc">
      <dgm:prSet loTypeId="urn:microsoft.com/office/officeart/2005/8/layout/hList3" loCatId="list" qsTypeId="urn:microsoft.com/office/officeart/2005/8/quickstyle/simple5" qsCatId="simple" csTypeId="urn:microsoft.com/office/officeart/2005/8/colors/accent0_1" csCatId="mainScheme" phldr="1"/>
      <dgm:spPr/>
      <dgm:t>
        <a:bodyPr/>
        <a:lstStyle/>
        <a:p>
          <a:endParaRPr lang="pl-PL"/>
        </a:p>
      </dgm:t>
    </dgm:pt>
    <dgm:pt modelId="{8E30619C-F1BB-4D75-8946-323B8783AEF8}">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t>Podstawowe sposoby zabezpieczania sieci</a:t>
          </a:r>
        </a:p>
        <a:p>
          <a:pPr defTabSz="2044700">
            <a:lnSpc>
              <a:spcPct val="90000"/>
            </a:lnSpc>
            <a:spcBef>
              <a:spcPct val="0"/>
            </a:spcBef>
            <a:spcAft>
              <a:spcPct val="35000"/>
            </a:spcAft>
          </a:pPr>
          <a:endParaRPr lang="pl-PL" sz="1400" b="1" dirty="0"/>
        </a:p>
      </dgm:t>
    </dgm:pt>
    <dgm:pt modelId="{186745A5-F651-4F6A-91B3-B9C502379B49}" type="parTrans" cxnId="{9A018E34-CB16-4374-AF73-48B319C6E3D3}">
      <dgm:prSet/>
      <dgm:spPr/>
      <dgm:t>
        <a:bodyPr/>
        <a:lstStyle/>
        <a:p>
          <a:endParaRPr lang="pl-PL" sz="1400" b="1"/>
        </a:p>
      </dgm:t>
    </dgm:pt>
    <dgm:pt modelId="{06C2FB4F-7CFF-4BB1-BFB4-C992A777721D}" type="sibTrans" cxnId="{9A018E34-CB16-4374-AF73-48B319C6E3D3}">
      <dgm:prSet/>
      <dgm:spPr/>
      <dgm:t>
        <a:bodyPr/>
        <a:lstStyle/>
        <a:p>
          <a:endParaRPr lang="pl-PL" sz="1400" b="1"/>
        </a:p>
      </dgm:t>
    </dgm:pt>
    <dgm:pt modelId="{02E79B2C-1E98-400A-B858-467EF43446B9}">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t>Firewalle </a:t>
          </a:r>
        </a:p>
        <a:p>
          <a:pPr defTabSz="1466850">
            <a:lnSpc>
              <a:spcPct val="90000"/>
            </a:lnSpc>
            <a:spcBef>
              <a:spcPct val="0"/>
            </a:spcBef>
            <a:spcAft>
              <a:spcPct val="35000"/>
            </a:spcAft>
          </a:pPr>
          <a:endParaRPr lang="pl-PL" sz="1400" b="1" dirty="0"/>
        </a:p>
      </dgm:t>
    </dgm:pt>
    <dgm:pt modelId="{6F5812DC-6389-4828-9240-DF2FDE7908DE}" type="parTrans" cxnId="{B1A0000D-7464-4E15-A45A-70AAA881DD0A}">
      <dgm:prSet/>
      <dgm:spPr/>
      <dgm:t>
        <a:bodyPr/>
        <a:lstStyle/>
        <a:p>
          <a:endParaRPr lang="pl-PL" sz="1400" b="1"/>
        </a:p>
      </dgm:t>
    </dgm:pt>
    <dgm:pt modelId="{E4766221-56EF-4514-AEB7-24D544D9CF23}" type="sibTrans" cxnId="{B1A0000D-7464-4E15-A45A-70AAA881DD0A}">
      <dgm:prSet/>
      <dgm:spPr/>
      <dgm:t>
        <a:bodyPr/>
        <a:lstStyle/>
        <a:p>
          <a:endParaRPr lang="pl-PL" sz="1400" b="1"/>
        </a:p>
      </dgm:t>
    </dgm:pt>
    <dgm:pt modelId="{D89EE5C8-1E90-4BD1-9D55-BC763736C54C}">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smtClean="0"/>
            <a:t>Osobista identyfikacja </a:t>
          </a:r>
        </a:p>
        <a:p>
          <a:pPr defTabSz="1466850">
            <a:lnSpc>
              <a:spcPct val="90000"/>
            </a:lnSpc>
            <a:spcBef>
              <a:spcPct val="0"/>
            </a:spcBef>
            <a:spcAft>
              <a:spcPct val="35000"/>
            </a:spcAft>
          </a:pPr>
          <a:endParaRPr lang="pl-PL" sz="1400" b="1" dirty="0"/>
        </a:p>
      </dgm:t>
    </dgm:pt>
    <dgm:pt modelId="{22F38A08-935C-48A2-A988-09B4402A66A1}" type="parTrans" cxnId="{2537AB61-A75C-4A86-B222-A3CC30C01CC2}">
      <dgm:prSet/>
      <dgm:spPr/>
      <dgm:t>
        <a:bodyPr/>
        <a:lstStyle/>
        <a:p>
          <a:endParaRPr lang="pl-PL" sz="1400" b="1"/>
        </a:p>
      </dgm:t>
    </dgm:pt>
    <dgm:pt modelId="{B896CFF2-3EA5-4640-AB36-503BF275D862}" type="sibTrans" cxnId="{2537AB61-A75C-4A86-B222-A3CC30C01CC2}">
      <dgm:prSet/>
      <dgm:spPr/>
      <dgm:t>
        <a:bodyPr/>
        <a:lstStyle/>
        <a:p>
          <a:endParaRPr lang="pl-PL" sz="1400" b="1"/>
        </a:p>
      </dgm:t>
    </dgm:pt>
    <dgm:pt modelId="{7D51E193-1312-4D50-8CF3-E56821BB7D93}">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smtClean="0"/>
            <a:t>Kryptografia </a:t>
          </a:r>
        </a:p>
        <a:p>
          <a:pPr defTabSz="1466850">
            <a:lnSpc>
              <a:spcPct val="90000"/>
            </a:lnSpc>
            <a:spcBef>
              <a:spcPct val="0"/>
            </a:spcBef>
            <a:spcAft>
              <a:spcPct val="35000"/>
            </a:spcAft>
          </a:pPr>
          <a:endParaRPr lang="pl-PL" sz="1400" b="1" dirty="0"/>
        </a:p>
      </dgm:t>
    </dgm:pt>
    <dgm:pt modelId="{1CD7D23C-9C2C-46EC-A791-208D97A90F4A}" type="parTrans" cxnId="{BFDBCBEE-58C6-4E1D-BBE1-FDA33B982ABF}">
      <dgm:prSet/>
      <dgm:spPr/>
      <dgm:t>
        <a:bodyPr/>
        <a:lstStyle/>
        <a:p>
          <a:endParaRPr lang="pl-PL" sz="1400" b="1"/>
        </a:p>
      </dgm:t>
    </dgm:pt>
    <dgm:pt modelId="{C7972B60-0112-4FFC-8B92-D150C2EA1B1B}" type="sibTrans" cxnId="{BFDBCBEE-58C6-4E1D-BBE1-FDA33B982ABF}">
      <dgm:prSet/>
      <dgm:spPr/>
      <dgm:t>
        <a:bodyPr/>
        <a:lstStyle/>
        <a:p>
          <a:endParaRPr lang="pl-PL" sz="1400" b="1"/>
        </a:p>
      </dgm:t>
    </dgm:pt>
    <dgm:pt modelId="{87EB70AC-8F2E-4E39-B77D-27A1241174C6}">
      <dgm:prSet phldrT="[Tekst]" custT="1"/>
      <dgm:spPr/>
      <dgm:t>
        <a:bodyPr/>
        <a:lstStyle/>
        <a:p>
          <a:r>
            <a:rPr lang="pl-PL" sz="1400" b="1" dirty="0" smtClean="0"/>
            <a:t>Zabezpieczenie antywirusowe </a:t>
          </a:r>
          <a:endParaRPr lang="pl-PL" sz="1400" b="1" dirty="0"/>
        </a:p>
      </dgm:t>
    </dgm:pt>
    <dgm:pt modelId="{CA88D1B9-1230-41CB-953F-50B432DFA8DB}" type="parTrans" cxnId="{25BA84FC-0D06-4C76-9B9F-3070D4FB9F93}">
      <dgm:prSet/>
      <dgm:spPr/>
      <dgm:t>
        <a:bodyPr/>
        <a:lstStyle/>
        <a:p>
          <a:endParaRPr lang="pl-PL" sz="1400" b="1"/>
        </a:p>
      </dgm:t>
    </dgm:pt>
    <dgm:pt modelId="{CF9A6312-ADA9-4D0B-9BCF-D8BF86BAFA31}" type="sibTrans" cxnId="{25BA84FC-0D06-4C76-9B9F-3070D4FB9F93}">
      <dgm:prSet/>
      <dgm:spPr/>
      <dgm:t>
        <a:bodyPr/>
        <a:lstStyle/>
        <a:p>
          <a:endParaRPr lang="pl-PL" sz="1400" b="1"/>
        </a:p>
      </dgm:t>
    </dgm:pt>
    <dgm:pt modelId="{7A348AEF-0FC2-4925-9533-A594915A54AB}" type="pres">
      <dgm:prSet presAssocID="{DF01818D-0F42-4AE5-9DCC-4C46F11DDC9E}" presName="composite" presStyleCnt="0">
        <dgm:presLayoutVars>
          <dgm:chMax val="1"/>
          <dgm:dir/>
          <dgm:resizeHandles val="exact"/>
        </dgm:presLayoutVars>
      </dgm:prSet>
      <dgm:spPr/>
      <dgm:t>
        <a:bodyPr/>
        <a:lstStyle/>
        <a:p>
          <a:endParaRPr lang="pl-PL"/>
        </a:p>
      </dgm:t>
    </dgm:pt>
    <dgm:pt modelId="{A1591052-387E-42BB-B9FC-A6342D0E7670}" type="pres">
      <dgm:prSet presAssocID="{8E30619C-F1BB-4D75-8946-323B8783AEF8}" presName="roof" presStyleLbl="dkBgShp" presStyleIdx="0" presStyleCnt="2" custLinFactNeighborY="-15873"/>
      <dgm:spPr/>
      <dgm:t>
        <a:bodyPr/>
        <a:lstStyle/>
        <a:p>
          <a:endParaRPr lang="pl-PL"/>
        </a:p>
      </dgm:t>
    </dgm:pt>
    <dgm:pt modelId="{38CA0857-BEF5-4892-AA69-50A27E333BD7}" type="pres">
      <dgm:prSet presAssocID="{8E30619C-F1BB-4D75-8946-323B8783AEF8}" presName="pillars" presStyleCnt="0"/>
      <dgm:spPr/>
    </dgm:pt>
    <dgm:pt modelId="{EB261FC2-8EE0-4837-8E16-9945DC231311}" type="pres">
      <dgm:prSet presAssocID="{8E30619C-F1BB-4D75-8946-323B8783AEF8}" presName="pillar1" presStyleLbl="node1" presStyleIdx="0" presStyleCnt="4">
        <dgm:presLayoutVars>
          <dgm:bulletEnabled val="1"/>
        </dgm:presLayoutVars>
      </dgm:prSet>
      <dgm:spPr/>
      <dgm:t>
        <a:bodyPr/>
        <a:lstStyle/>
        <a:p>
          <a:endParaRPr lang="pl-PL"/>
        </a:p>
      </dgm:t>
    </dgm:pt>
    <dgm:pt modelId="{1A1A5730-2898-4712-93BD-41EC69776CB3}" type="pres">
      <dgm:prSet presAssocID="{D89EE5C8-1E90-4BD1-9D55-BC763736C54C}" presName="pillarX" presStyleLbl="node1" presStyleIdx="1" presStyleCnt="4">
        <dgm:presLayoutVars>
          <dgm:bulletEnabled val="1"/>
        </dgm:presLayoutVars>
      </dgm:prSet>
      <dgm:spPr/>
      <dgm:t>
        <a:bodyPr/>
        <a:lstStyle/>
        <a:p>
          <a:endParaRPr lang="pl-PL"/>
        </a:p>
      </dgm:t>
    </dgm:pt>
    <dgm:pt modelId="{69D15785-308F-404D-AA82-E25AD0F41D76}" type="pres">
      <dgm:prSet presAssocID="{7D51E193-1312-4D50-8CF3-E56821BB7D93}" presName="pillarX" presStyleLbl="node1" presStyleIdx="2" presStyleCnt="4">
        <dgm:presLayoutVars>
          <dgm:bulletEnabled val="1"/>
        </dgm:presLayoutVars>
      </dgm:prSet>
      <dgm:spPr/>
      <dgm:t>
        <a:bodyPr/>
        <a:lstStyle/>
        <a:p>
          <a:endParaRPr lang="pl-PL"/>
        </a:p>
      </dgm:t>
    </dgm:pt>
    <dgm:pt modelId="{CE9AD09C-AA2C-4DE3-9C99-5CA540BBC639}" type="pres">
      <dgm:prSet presAssocID="{87EB70AC-8F2E-4E39-B77D-27A1241174C6}" presName="pillarX" presStyleLbl="node1" presStyleIdx="3" presStyleCnt="4">
        <dgm:presLayoutVars>
          <dgm:bulletEnabled val="1"/>
        </dgm:presLayoutVars>
      </dgm:prSet>
      <dgm:spPr/>
      <dgm:t>
        <a:bodyPr/>
        <a:lstStyle/>
        <a:p>
          <a:endParaRPr lang="pl-PL"/>
        </a:p>
      </dgm:t>
    </dgm:pt>
    <dgm:pt modelId="{2C8096DA-84D5-4324-A333-A64B9AE3F8CF}" type="pres">
      <dgm:prSet presAssocID="{8E30619C-F1BB-4D75-8946-323B8783AEF8}" presName="base" presStyleLbl="dkBgShp" presStyleIdx="1" presStyleCnt="2" custLinFactNeighborY="-68026"/>
      <dgm:spPr/>
    </dgm:pt>
  </dgm:ptLst>
  <dgm:cxnLst>
    <dgm:cxn modelId="{B50B34B1-C716-40AF-9230-D9AC18F86949}" type="presOf" srcId="{87EB70AC-8F2E-4E39-B77D-27A1241174C6}" destId="{CE9AD09C-AA2C-4DE3-9C99-5CA540BBC639}" srcOrd="0" destOrd="0" presId="urn:microsoft.com/office/officeart/2005/8/layout/hList3"/>
    <dgm:cxn modelId="{25BA84FC-0D06-4C76-9B9F-3070D4FB9F93}" srcId="{8E30619C-F1BB-4D75-8946-323B8783AEF8}" destId="{87EB70AC-8F2E-4E39-B77D-27A1241174C6}" srcOrd="3" destOrd="0" parTransId="{CA88D1B9-1230-41CB-953F-50B432DFA8DB}" sibTransId="{CF9A6312-ADA9-4D0B-9BCF-D8BF86BAFA31}"/>
    <dgm:cxn modelId="{2537AB61-A75C-4A86-B222-A3CC30C01CC2}" srcId="{8E30619C-F1BB-4D75-8946-323B8783AEF8}" destId="{D89EE5C8-1E90-4BD1-9D55-BC763736C54C}" srcOrd="1" destOrd="0" parTransId="{22F38A08-935C-48A2-A988-09B4402A66A1}" sibTransId="{B896CFF2-3EA5-4640-AB36-503BF275D862}"/>
    <dgm:cxn modelId="{6E3F3471-E78B-480E-9602-27E9028D2880}" type="presOf" srcId="{8E30619C-F1BB-4D75-8946-323B8783AEF8}" destId="{A1591052-387E-42BB-B9FC-A6342D0E7670}" srcOrd="0" destOrd="0" presId="urn:microsoft.com/office/officeart/2005/8/layout/hList3"/>
    <dgm:cxn modelId="{16AC5C68-817A-4640-99B3-1CF5E4C7412A}" type="presOf" srcId="{7D51E193-1312-4D50-8CF3-E56821BB7D93}" destId="{69D15785-308F-404D-AA82-E25AD0F41D76}" srcOrd="0" destOrd="0" presId="urn:microsoft.com/office/officeart/2005/8/layout/hList3"/>
    <dgm:cxn modelId="{4F9EC61D-C83A-41FF-8ECF-CB8FB087834E}" type="presOf" srcId="{02E79B2C-1E98-400A-B858-467EF43446B9}" destId="{EB261FC2-8EE0-4837-8E16-9945DC231311}" srcOrd="0" destOrd="0" presId="urn:microsoft.com/office/officeart/2005/8/layout/hList3"/>
    <dgm:cxn modelId="{61679295-8EEB-4CE5-861F-60672BC651D7}" type="presOf" srcId="{DF01818D-0F42-4AE5-9DCC-4C46F11DDC9E}" destId="{7A348AEF-0FC2-4925-9533-A594915A54AB}" srcOrd="0" destOrd="0" presId="urn:microsoft.com/office/officeart/2005/8/layout/hList3"/>
    <dgm:cxn modelId="{2FCB7416-30C9-43AB-AD7E-CEA7A2FECC8E}" type="presOf" srcId="{D89EE5C8-1E90-4BD1-9D55-BC763736C54C}" destId="{1A1A5730-2898-4712-93BD-41EC69776CB3}" srcOrd="0" destOrd="0" presId="urn:microsoft.com/office/officeart/2005/8/layout/hList3"/>
    <dgm:cxn modelId="{BFDBCBEE-58C6-4E1D-BBE1-FDA33B982ABF}" srcId="{8E30619C-F1BB-4D75-8946-323B8783AEF8}" destId="{7D51E193-1312-4D50-8CF3-E56821BB7D93}" srcOrd="2" destOrd="0" parTransId="{1CD7D23C-9C2C-46EC-A791-208D97A90F4A}" sibTransId="{C7972B60-0112-4FFC-8B92-D150C2EA1B1B}"/>
    <dgm:cxn modelId="{9A018E34-CB16-4374-AF73-48B319C6E3D3}" srcId="{DF01818D-0F42-4AE5-9DCC-4C46F11DDC9E}" destId="{8E30619C-F1BB-4D75-8946-323B8783AEF8}" srcOrd="0" destOrd="0" parTransId="{186745A5-F651-4F6A-91B3-B9C502379B49}" sibTransId="{06C2FB4F-7CFF-4BB1-BFB4-C992A777721D}"/>
    <dgm:cxn modelId="{B1A0000D-7464-4E15-A45A-70AAA881DD0A}" srcId="{8E30619C-F1BB-4D75-8946-323B8783AEF8}" destId="{02E79B2C-1E98-400A-B858-467EF43446B9}" srcOrd="0" destOrd="0" parTransId="{6F5812DC-6389-4828-9240-DF2FDE7908DE}" sibTransId="{E4766221-56EF-4514-AEB7-24D544D9CF23}"/>
    <dgm:cxn modelId="{BE7BD4E2-07B6-42FB-9883-1D50C6825C96}" type="presParOf" srcId="{7A348AEF-0FC2-4925-9533-A594915A54AB}" destId="{A1591052-387E-42BB-B9FC-A6342D0E7670}" srcOrd="0" destOrd="0" presId="urn:microsoft.com/office/officeart/2005/8/layout/hList3"/>
    <dgm:cxn modelId="{91405CE1-67E2-4EE0-A93A-D680ED870185}" type="presParOf" srcId="{7A348AEF-0FC2-4925-9533-A594915A54AB}" destId="{38CA0857-BEF5-4892-AA69-50A27E333BD7}" srcOrd="1" destOrd="0" presId="urn:microsoft.com/office/officeart/2005/8/layout/hList3"/>
    <dgm:cxn modelId="{B82834A0-5BA1-4DCB-9781-D55E5042776B}" type="presParOf" srcId="{38CA0857-BEF5-4892-AA69-50A27E333BD7}" destId="{EB261FC2-8EE0-4837-8E16-9945DC231311}" srcOrd="0" destOrd="0" presId="urn:microsoft.com/office/officeart/2005/8/layout/hList3"/>
    <dgm:cxn modelId="{3E3A75B3-535F-45A5-BF66-889F324540CD}" type="presParOf" srcId="{38CA0857-BEF5-4892-AA69-50A27E333BD7}" destId="{1A1A5730-2898-4712-93BD-41EC69776CB3}" srcOrd="1" destOrd="0" presId="urn:microsoft.com/office/officeart/2005/8/layout/hList3"/>
    <dgm:cxn modelId="{0606F3BB-F5DE-4B26-83CB-2A3B7065BB69}" type="presParOf" srcId="{38CA0857-BEF5-4892-AA69-50A27E333BD7}" destId="{69D15785-308F-404D-AA82-E25AD0F41D76}" srcOrd="2" destOrd="0" presId="urn:microsoft.com/office/officeart/2005/8/layout/hList3"/>
    <dgm:cxn modelId="{47A19029-4B51-470D-8933-82001BF09952}" type="presParOf" srcId="{38CA0857-BEF5-4892-AA69-50A27E333BD7}" destId="{CE9AD09C-AA2C-4DE3-9C99-5CA540BBC639}" srcOrd="3" destOrd="0" presId="urn:microsoft.com/office/officeart/2005/8/layout/hList3"/>
    <dgm:cxn modelId="{061F4A2D-298B-4621-A414-3C646C49EE53}" type="presParOf" srcId="{7A348AEF-0FC2-4925-9533-A594915A54AB}" destId="{2C8096DA-84D5-4324-A333-A64B9AE3F8CF}" srcOrd="2" destOrd="0" presId="urn:microsoft.com/office/officeart/2005/8/layout/hList3"/>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F01818D-0F42-4AE5-9DCC-4C46F11DDC9E}" type="doc">
      <dgm:prSet loTypeId="urn:microsoft.com/office/officeart/2005/8/layout/hList3" loCatId="list" qsTypeId="urn:microsoft.com/office/officeart/2005/8/quickstyle/simple5" qsCatId="simple" csTypeId="urn:microsoft.com/office/officeart/2005/8/colors/accent0_1" csCatId="mainScheme" phldr="1"/>
      <dgm:spPr/>
      <dgm:t>
        <a:bodyPr/>
        <a:lstStyle/>
        <a:p>
          <a:endParaRPr lang="pl-PL"/>
        </a:p>
      </dgm:t>
    </dgm:pt>
    <dgm:pt modelId="{8E30619C-F1BB-4D75-8946-323B8783AEF8}">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solidFill>
                <a:schemeClr val="bg1"/>
              </a:solidFill>
            </a:rPr>
            <a:t>Podstawowe funkcje ochrony </a:t>
          </a:r>
          <a:endParaRPr lang="pl-PL" sz="1400" b="1" dirty="0">
            <a:solidFill>
              <a:schemeClr val="bg1"/>
            </a:solidFill>
          </a:endParaRPr>
        </a:p>
      </dgm:t>
    </dgm:pt>
    <dgm:pt modelId="{186745A5-F651-4F6A-91B3-B9C502379B49}" type="parTrans" cxnId="{9A018E34-CB16-4374-AF73-48B319C6E3D3}">
      <dgm:prSet/>
      <dgm:spPr/>
      <dgm:t>
        <a:bodyPr/>
        <a:lstStyle/>
        <a:p>
          <a:endParaRPr lang="pl-PL" sz="1400" b="1">
            <a:solidFill>
              <a:schemeClr val="tx1"/>
            </a:solidFill>
          </a:endParaRPr>
        </a:p>
      </dgm:t>
    </dgm:pt>
    <dgm:pt modelId="{06C2FB4F-7CFF-4BB1-BFB4-C992A777721D}" type="sibTrans" cxnId="{9A018E34-CB16-4374-AF73-48B319C6E3D3}">
      <dgm:prSet/>
      <dgm:spPr/>
      <dgm:t>
        <a:bodyPr/>
        <a:lstStyle/>
        <a:p>
          <a:endParaRPr lang="pl-PL" sz="1400" b="1">
            <a:solidFill>
              <a:schemeClr val="tx1"/>
            </a:solidFill>
          </a:endParaRPr>
        </a:p>
      </dgm:t>
    </dgm:pt>
    <dgm:pt modelId="{02E79B2C-1E98-400A-B858-467EF43446B9}">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solidFill>
                <a:schemeClr val="tx1"/>
              </a:solidFill>
            </a:rPr>
            <a:t>antywirus</a:t>
          </a:r>
          <a:endParaRPr lang="pl-PL" sz="1400" b="1" dirty="0">
            <a:solidFill>
              <a:schemeClr val="tx1"/>
            </a:solidFill>
          </a:endParaRPr>
        </a:p>
      </dgm:t>
    </dgm:pt>
    <dgm:pt modelId="{6F5812DC-6389-4828-9240-DF2FDE7908DE}" type="parTrans" cxnId="{B1A0000D-7464-4E15-A45A-70AAA881DD0A}">
      <dgm:prSet/>
      <dgm:spPr/>
      <dgm:t>
        <a:bodyPr/>
        <a:lstStyle/>
        <a:p>
          <a:endParaRPr lang="pl-PL" sz="1400" b="1">
            <a:solidFill>
              <a:schemeClr val="tx1"/>
            </a:solidFill>
          </a:endParaRPr>
        </a:p>
      </dgm:t>
    </dgm:pt>
    <dgm:pt modelId="{E4766221-56EF-4514-AEB7-24D544D9CF23}" type="sibTrans" cxnId="{B1A0000D-7464-4E15-A45A-70AAA881DD0A}">
      <dgm:prSet/>
      <dgm:spPr/>
      <dgm:t>
        <a:bodyPr/>
        <a:lstStyle/>
        <a:p>
          <a:endParaRPr lang="pl-PL" sz="1400" b="1">
            <a:solidFill>
              <a:schemeClr val="tx1"/>
            </a:solidFill>
          </a:endParaRPr>
        </a:p>
      </dgm:t>
    </dgm:pt>
    <dgm:pt modelId="{D89EE5C8-1E90-4BD1-9D55-BC763736C54C}">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solidFill>
                <a:schemeClr val="tx1"/>
              </a:solidFill>
            </a:rPr>
            <a:t>ochrona przed </a:t>
          </a:r>
          <a:r>
            <a:rPr lang="pl-PL" sz="1400" b="1" dirty="0" err="1" smtClean="0">
              <a:solidFill>
                <a:schemeClr val="tx1"/>
              </a:solidFill>
            </a:rPr>
            <a:t>phishingiem</a:t>
          </a:r>
          <a:endParaRPr lang="pl-PL" sz="1400" b="1" dirty="0">
            <a:solidFill>
              <a:schemeClr val="tx1"/>
            </a:solidFill>
          </a:endParaRPr>
        </a:p>
      </dgm:t>
    </dgm:pt>
    <dgm:pt modelId="{22F38A08-935C-48A2-A988-09B4402A66A1}" type="parTrans" cxnId="{2537AB61-A75C-4A86-B222-A3CC30C01CC2}">
      <dgm:prSet/>
      <dgm:spPr/>
      <dgm:t>
        <a:bodyPr/>
        <a:lstStyle/>
        <a:p>
          <a:endParaRPr lang="pl-PL" sz="1400" b="1">
            <a:solidFill>
              <a:schemeClr val="tx1"/>
            </a:solidFill>
          </a:endParaRPr>
        </a:p>
      </dgm:t>
    </dgm:pt>
    <dgm:pt modelId="{B896CFF2-3EA5-4640-AB36-503BF275D862}" type="sibTrans" cxnId="{2537AB61-A75C-4A86-B222-A3CC30C01CC2}">
      <dgm:prSet/>
      <dgm:spPr/>
      <dgm:t>
        <a:bodyPr/>
        <a:lstStyle/>
        <a:p>
          <a:endParaRPr lang="pl-PL" sz="1400" b="1">
            <a:solidFill>
              <a:schemeClr val="tx1"/>
            </a:solidFill>
          </a:endParaRPr>
        </a:p>
      </dgm:t>
    </dgm:pt>
    <dgm:pt modelId="{7D51E193-1312-4D50-8CF3-E56821BB7D93}">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solidFill>
                <a:schemeClr val="tx1"/>
              </a:solidFill>
            </a:rPr>
            <a:t>spamem </a:t>
          </a:r>
          <a:br>
            <a:rPr lang="pl-PL" sz="1400" b="1" dirty="0" smtClean="0">
              <a:solidFill>
                <a:schemeClr val="tx1"/>
              </a:solidFill>
            </a:rPr>
          </a:br>
          <a:r>
            <a:rPr lang="pl-PL" sz="1400" b="1" dirty="0" smtClean="0">
              <a:solidFill>
                <a:schemeClr val="tx1"/>
              </a:solidFill>
            </a:rPr>
            <a:t>i kradzieżą tożsamości</a:t>
          </a:r>
          <a:endParaRPr lang="pl-PL" sz="1400" b="1" dirty="0">
            <a:solidFill>
              <a:schemeClr val="tx1"/>
            </a:solidFill>
          </a:endParaRPr>
        </a:p>
      </dgm:t>
    </dgm:pt>
    <dgm:pt modelId="{1CD7D23C-9C2C-46EC-A791-208D97A90F4A}" type="parTrans" cxnId="{BFDBCBEE-58C6-4E1D-BBE1-FDA33B982ABF}">
      <dgm:prSet/>
      <dgm:spPr/>
      <dgm:t>
        <a:bodyPr/>
        <a:lstStyle/>
        <a:p>
          <a:endParaRPr lang="pl-PL" sz="1400" b="1">
            <a:solidFill>
              <a:schemeClr val="tx1"/>
            </a:solidFill>
          </a:endParaRPr>
        </a:p>
      </dgm:t>
    </dgm:pt>
    <dgm:pt modelId="{C7972B60-0112-4FFC-8B92-D150C2EA1B1B}" type="sibTrans" cxnId="{BFDBCBEE-58C6-4E1D-BBE1-FDA33B982ABF}">
      <dgm:prSet/>
      <dgm:spPr/>
      <dgm:t>
        <a:bodyPr/>
        <a:lstStyle/>
        <a:p>
          <a:endParaRPr lang="pl-PL" sz="1400" b="1">
            <a:solidFill>
              <a:schemeClr val="tx1"/>
            </a:solidFill>
          </a:endParaRPr>
        </a:p>
      </dgm:t>
    </dgm:pt>
    <dgm:pt modelId="{1A87BC15-0FAA-4BEC-9B94-322C08309F9A}">
      <dgm:prSet phldrT="[Teks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400" b="1" dirty="0" smtClean="0">
              <a:solidFill>
                <a:schemeClr val="tx1"/>
              </a:solidFill>
            </a:rPr>
            <a:t>zapora sieciowa</a:t>
          </a:r>
          <a:endParaRPr lang="pl-PL" sz="1400" b="1" dirty="0">
            <a:solidFill>
              <a:schemeClr val="tx1"/>
            </a:solidFill>
          </a:endParaRPr>
        </a:p>
      </dgm:t>
    </dgm:pt>
    <dgm:pt modelId="{8DB8DBA5-0106-494E-8C79-5B44A52D1A22}" type="parTrans" cxnId="{C28D4B45-FB1F-4B84-A36A-DE6B2610174B}">
      <dgm:prSet/>
      <dgm:spPr/>
      <dgm:t>
        <a:bodyPr/>
        <a:lstStyle/>
        <a:p>
          <a:endParaRPr lang="pl-PL" sz="1400" b="1">
            <a:solidFill>
              <a:schemeClr val="tx1"/>
            </a:solidFill>
          </a:endParaRPr>
        </a:p>
      </dgm:t>
    </dgm:pt>
    <dgm:pt modelId="{B907962B-6725-46E8-B50F-4438049F4DF6}" type="sibTrans" cxnId="{C28D4B45-FB1F-4B84-A36A-DE6B2610174B}">
      <dgm:prSet/>
      <dgm:spPr/>
      <dgm:t>
        <a:bodyPr/>
        <a:lstStyle/>
        <a:p>
          <a:endParaRPr lang="pl-PL" sz="1400" b="1">
            <a:solidFill>
              <a:schemeClr val="tx1"/>
            </a:solidFill>
          </a:endParaRPr>
        </a:p>
      </dgm:t>
    </dgm:pt>
    <dgm:pt modelId="{7A348AEF-0FC2-4925-9533-A594915A54AB}" type="pres">
      <dgm:prSet presAssocID="{DF01818D-0F42-4AE5-9DCC-4C46F11DDC9E}" presName="composite" presStyleCnt="0">
        <dgm:presLayoutVars>
          <dgm:chMax val="1"/>
          <dgm:dir/>
          <dgm:resizeHandles val="exact"/>
        </dgm:presLayoutVars>
      </dgm:prSet>
      <dgm:spPr/>
      <dgm:t>
        <a:bodyPr/>
        <a:lstStyle/>
        <a:p>
          <a:endParaRPr lang="pl-PL"/>
        </a:p>
      </dgm:t>
    </dgm:pt>
    <dgm:pt modelId="{A1591052-387E-42BB-B9FC-A6342D0E7670}" type="pres">
      <dgm:prSet presAssocID="{8E30619C-F1BB-4D75-8946-323B8783AEF8}" presName="roof" presStyleLbl="dkBgShp" presStyleIdx="0" presStyleCnt="2" custLinFactNeighborY="-15873"/>
      <dgm:spPr/>
      <dgm:t>
        <a:bodyPr/>
        <a:lstStyle/>
        <a:p>
          <a:endParaRPr lang="pl-PL"/>
        </a:p>
      </dgm:t>
    </dgm:pt>
    <dgm:pt modelId="{38CA0857-BEF5-4892-AA69-50A27E333BD7}" type="pres">
      <dgm:prSet presAssocID="{8E30619C-F1BB-4D75-8946-323B8783AEF8}" presName="pillars" presStyleCnt="0"/>
      <dgm:spPr/>
    </dgm:pt>
    <dgm:pt modelId="{EB261FC2-8EE0-4837-8E16-9945DC231311}" type="pres">
      <dgm:prSet presAssocID="{8E30619C-F1BB-4D75-8946-323B8783AEF8}" presName="pillar1" presStyleLbl="node1" presStyleIdx="0" presStyleCnt="4">
        <dgm:presLayoutVars>
          <dgm:bulletEnabled val="1"/>
        </dgm:presLayoutVars>
      </dgm:prSet>
      <dgm:spPr/>
      <dgm:t>
        <a:bodyPr/>
        <a:lstStyle/>
        <a:p>
          <a:endParaRPr lang="pl-PL"/>
        </a:p>
      </dgm:t>
    </dgm:pt>
    <dgm:pt modelId="{3AEB989A-EDE8-44FE-932F-0302A6A6392D}" type="pres">
      <dgm:prSet presAssocID="{1A87BC15-0FAA-4BEC-9B94-322C08309F9A}" presName="pillarX" presStyleLbl="node1" presStyleIdx="1" presStyleCnt="4">
        <dgm:presLayoutVars>
          <dgm:bulletEnabled val="1"/>
        </dgm:presLayoutVars>
      </dgm:prSet>
      <dgm:spPr/>
      <dgm:t>
        <a:bodyPr/>
        <a:lstStyle/>
        <a:p>
          <a:endParaRPr lang="pl-PL"/>
        </a:p>
      </dgm:t>
    </dgm:pt>
    <dgm:pt modelId="{1A1A5730-2898-4712-93BD-41EC69776CB3}" type="pres">
      <dgm:prSet presAssocID="{D89EE5C8-1E90-4BD1-9D55-BC763736C54C}" presName="pillarX" presStyleLbl="node1" presStyleIdx="2" presStyleCnt="4">
        <dgm:presLayoutVars>
          <dgm:bulletEnabled val="1"/>
        </dgm:presLayoutVars>
      </dgm:prSet>
      <dgm:spPr/>
      <dgm:t>
        <a:bodyPr/>
        <a:lstStyle/>
        <a:p>
          <a:endParaRPr lang="pl-PL"/>
        </a:p>
      </dgm:t>
    </dgm:pt>
    <dgm:pt modelId="{69D15785-308F-404D-AA82-E25AD0F41D76}" type="pres">
      <dgm:prSet presAssocID="{7D51E193-1312-4D50-8CF3-E56821BB7D93}" presName="pillarX" presStyleLbl="node1" presStyleIdx="3" presStyleCnt="4">
        <dgm:presLayoutVars>
          <dgm:bulletEnabled val="1"/>
        </dgm:presLayoutVars>
      </dgm:prSet>
      <dgm:spPr/>
      <dgm:t>
        <a:bodyPr/>
        <a:lstStyle/>
        <a:p>
          <a:endParaRPr lang="pl-PL"/>
        </a:p>
      </dgm:t>
    </dgm:pt>
    <dgm:pt modelId="{2C8096DA-84D5-4324-A333-A64B9AE3F8CF}" type="pres">
      <dgm:prSet presAssocID="{8E30619C-F1BB-4D75-8946-323B8783AEF8}" presName="base" presStyleLbl="dkBgShp" presStyleIdx="1" presStyleCnt="2" custLinFactNeighborY="-68026"/>
      <dgm:spPr/>
    </dgm:pt>
  </dgm:ptLst>
  <dgm:cxnLst>
    <dgm:cxn modelId="{500E874A-42B1-41EF-8E58-39D35CE3DE5F}" type="presOf" srcId="{D89EE5C8-1E90-4BD1-9D55-BC763736C54C}" destId="{1A1A5730-2898-4712-93BD-41EC69776CB3}" srcOrd="0" destOrd="0" presId="urn:microsoft.com/office/officeart/2005/8/layout/hList3"/>
    <dgm:cxn modelId="{595FB44B-B226-46D2-808D-AFED39C191A5}" type="presOf" srcId="{8E30619C-F1BB-4D75-8946-323B8783AEF8}" destId="{A1591052-387E-42BB-B9FC-A6342D0E7670}" srcOrd="0" destOrd="0" presId="urn:microsoft.com/office/officeart/2005/8/layout/hList3"/>
    <dgm:cxn modelId="{CA7192D1-D019-4D5D-81E7-DC249D3F994D}" type="presOf" srcId="{02E79B2C-1E98-400A-B858-467EF43446B9}" destId="{EB261FC2-8EE0-4837-8E16-9945DC231311}" srcOrd="0" destOrd="0" presId="urn:microsoft.com/office/officeart/2005/8/layout/hList3"/>
    <dgm:cxn modelId="{2537AB61-A75C-4A86-B222-A3CC30C01CC2}" srcId="{8E30619C-F1BB-4D75-8946-323B8783AEF8}" destId="{D89EE5C8-1E90-4BD1-9D55-BC763736C54C}" srcOrd="2" destOrd="0" parTransId="{22F38A08-935C-48A2-A988-09B4402A66A1}" sibTransId="{B896CFF2-3EA5-4640-AB36-503BF275D862}"/>
    <dgm:cxn modelId="{DED35B0B-20BE-4E7A-B002-4BD9BA47F928}" type="presOf" srcId="{7D51E193-1312-4D50-8CF3-E56821BB7D93}" destId="{69D15785-308F-404D-AA82-E25AD0F41D76}" srcOrd="0" destOrd="0" presId="urn:microsoft.com/office/officeart/2005/8/layout/hList3"/>
    <dgm:cxn modelId="{3D8E2359-C00D-486A-A386-7E1DF4446740}" type="presOf" srcId="{DF01818D-0F42-4AE5-9DCC-4C46F11DDC9E}" destId="{7A348AEF-0FC2-4925-9533-A594915A54AB}" srcOrd="0" destOrd="0" presId="urn:microsoft.com/office/officeart/2005/8/layout/hList3"/>
    <dgm:cxn modelId="{BF4BD439-5BCC-4DD6-8C9B-8CD317C628FA}" type="presOf" srcId="{1A87BC15-0FAA-4BEC-9B94-322C08309F9A}" destId="{3AEB989A-EDE8-44FE-932F-0302A6A6392D}" srcOrd="0" destOrd="0" presId="urn:microsoft.com/office/officeart/2005/8/layout/hList3"/>
    <dgm:cxn modelId="{C28D4B45-FB1F-4B84-A36A-DE6B2610174B}" srcId="{8E30619C-F1BB-4D75-8946-323B8783AEF8}" destId="{1A87BC15-0FAA-4BEC-9B94-322C08309F9A}" srcOrd="1" destOrd="0" parTransId="{8DB8DBA5-0106-494E-8C79-5B44A52D1A22}" sibTransId="{B907962B-6725-46E8-B50F-4438049F4DF6}"/>
    <dgm:cxn modelId="{BFDBCBEE-58C6-4E1D-BBE1-FDA33B982ABF}" srcId="{8E30619C-F1BB-4D75-8946-323B8783AEF8}" destId="{7D51E193-1312-4D50-8CF3-E56821BB7D93}" srcOrd="3" destOrd="0" parTransId="{1CD7D23C-9C2C-46EC-A791-208D97A90F4A}" sibTransId="{C7972B60-0112-4FFC-8B92-D150C2EA1B1B}"/>
    <dgm:cxn modelId="{B1A0000D-7464-4E15-A45A-70AAA881DD0A}" srcId="{8E30619C-F1BB-4D75-8946-323B8783AEF8}" destId="{02E79B2C-1E98-400A-B858-467EF43446B9}" srcOrd="0" destOrd="0" parTransId="{6F5812DC-6389-4828-9240-DF2FDE7908DE}" sibTransId="{E4766221-56EF-4514-AEB7-24D544D9CF23}"/>
    <dgm:cxn modelId="{9A018E34-CB16-4374-AF73-48B319C6E3D3}" srcId="{DF01818D-0F42-4AE5-9DCC-4C46F11DDC9E}" destId="{8E30619C-F1BB-4D75-8946-323B8783AEF8}" srcOrd="0" destOrd="0" parTransId="{186745A5-F651-4F6A-91B3-B9C502379B49}" sibTransId="{06C2FB4F-7CFF-4BB1-BFB4-C992A777721D}"/>
    <dgm:cxn modelId="{A353E8CC-26F3-43AA-A87F-FF54765DC2A4}" type="presParOf" srcId="{7A348AEF-0FC2-4925-9533-A594915A54AB}" destId="{A1591052-387E-42BB-B9FC-A6342D0E7670}" srcOrd="0" destOrd="0" presId="urn:microsoft.com/office/officeart/2005/8/layout/hList3"/>
    <dgm:cxn modelId="{33A4F5C6-0D3D-4F42-9061-F8B707B49437}" type="presParOf" srcId="{7A348AEF-0FC2-4925-9533-A594915A54AB}" destId="{38CA0857-BEF5-4892-AA69-50A27E333BD7}" srcOrd="1" destOrd="0" presId="urn:microsoft.com/office/officeart/2005/8/layout/hList3"/>
    <dgm:cxn modelId="{D3102D3A-FDC2-4655-A9D2-E01C19411FA6}" type="presParOf" srcId="{38CA0857-BEF5-4892-AA69-50A27E333BD7}" destId="{EB261FC2-8EE0-4837-8E16-9945DC231311}" srcOrd="0" destOrd="0" presId="urn:microsoft.com/office/officeart/2005/8/layout/hList3"/>
    <dgm:cxn modelId="{E269727B-ACBA-4256-BA65-F1E59037C4EC}" type="presParOf" srcId="{38CA0857-BEF5-4892-AA69-50A27E333BD7}" destId="{3AEB989A-EDE8-44FE-932F-0302A6A6392D}" srcOrd="1" destOrd="0" presId="urn:microsoft.com/office/officeart/2005/8/layout/hList3"/>
    <dgm:cxn modelId="{F38A9726-4880-4481-8429-559BE6C2552E}" type="presParOf" srcId="{38CA0857-BEF5-4892-AA69-50A27E333BD7}" destId="{1A1A5730-2898-4712-93BD-41EC69776CB3}" srcOrd="2" destOrd="0" presId="urn:microsoft.com/office/officeart/2005/8/layout/hList3"/>
    <dgm:cxn modelId="{C786085B-F91B-4977-B6BF-E8EBAA872A08}" type="presParOf" srcId="{38CA0857-BEF5-4892-AA69-50A27E333BD7}" destId="{69D15785-308F-404D-AA82-E25AD0F41D76}" srcOrd="3" destOrd="0" presId="urn:microsoft.com/office/officeart/2005/8/layout/hList3"/>
    <dgm:cxn modelId="{E4F33064-A7BD-40C9-8D4D-35A4FC5652F3}" type="presParOf" srcId="{7A348AEF-0FC2-4925-9533-A594915A54AB}" destId="{2C8096DA-84D5-4324-A333-A64B9AE3F8CF}" srcOrd="2" destOrd="0" presId="urn:microsoft.com/office/officeart/2005/8/layout/hList3"/>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67C3FDE3-5538-4A97-89F2-B06BC369443E}" type="presOf" srcId="{399B59B5-2558-4B97-8DB9-E13E029708BA}" destId="{1AFBBEFC-B226-4FBC-879B-F2F42A162863}"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715AD0AA-792A-433E-916F-FF08DBAC7F25}" type="presOf" srcId="{83DE507E-98C0-4B08-BC51-05B8D24C78D0}" destId="{FF558AF3-080A-46A7-86DE-231E4F32B07C}"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D06179B1-CFF7-4504-94F2-9994732B3841}" type="presOf" srcId="{76601196-FB90-4E52-B32A-9F26F0B54E46}" destId="{C15A0286-AE56-45C2-ADDD-0632FC531DE2}" srcOrd="0" destOrd="0" presId="urn:microsoft.com/office/officeart/2005/8/layout/default"/>
    <dgm:cxn modelId="{ABADD077-CE7A-4F32-8160-965D14062DB1}" type="presOf" srcId="{FB0A8DCF-E2EF-4E61-8DFD-410418C3A113}" destId="{64ED4C56-8503-4CE9-AC45-5504D67FA821}" srcOrd="0" destOrd="0" presId="urn:microsoft.com/office/officeart/2005/8/layout/default"/>
    <dgm:cxn modelId="{ED5F4AF8-6ED6-4B2A-A1E4-40F9E0370425}" type="presOf" srcId="{0F3793BD-D745-48E5-BB2D-2447533E862F}" destId="{765B8742-1B3F-4083-8C96-2338FBCCF131}" srcOrd="0" destOrd="0" presId="urn:microsoft.com/office/officeart/2005/8/layout/default"/>
    <dgm:cxn modelId="{507E08DF-61EB-4D81-81BB-1236B81AD825}" type="presOf" srcId="{DC67F893-549E-4B51-9A22-CA2DC6BC4ABC}" destId="{AEB433F8-2D50-4C4E-BF5D-1B88851BD537}" srcOrd="0" destOrd="0" presId="urn:microsoft.com/office/officeart/2005/8/layout/default"/>
    <dgm:cxn modelId="{8BCA8358-EDD3-45E1-9698-D8B56F54A152}" type="presParOf" srcId="{FF558AF3-080A-46A7-86DE-231E4F32B07C}" destId="{765B8742-1B3F-4083-8C96-2338FBCCF131}" srcOrd="0" destOrd="0" presId="urn:microsoft.com/office/officeart/2005/8/layout/default"/>
    <dgm:cxn modelId="{083A2C6D-2B16-4692-A099-F58D2495A86E}" type="presParOf" srcId="{FF558AF3-080A-46A7-86DE-231E4F32B07C}" destId="{308ED94B-AC50-45C1-9B1D-3DDA5026311C}" srcOrd="1" destOrd="0" presId="urn:microsoft.com/office/officeart/2005/8/layout/default"/>
    <dgm:cxn modelId="{E00864D4-B6BF-4E8A-AEDA-616FC46E30C1}" type="presParOf" srcId="{FF558AF3-080A-46A7-86DE-231E4F32B07C}" destId="{64ED4C56-8503-4CE9-AC45-5504D67FA821}" srcOrd="2" destOrd="0" presId="urn:microsoft.com/office/officeart/2005/8/layout/default"/>
    <dgm:cxn modelId="{BD54EB75-834F-4025-8EC6-30D1373022BE}" type="presParOf" srcId="{FF558AF3-080A-46A7-86DE-231E4F32B07C}" destId="{9CFCB102-A234-4E7F-9DE9-CD8AC1B60DEC}" srcOrd="3" destOrd="0" presId="urn:microsoft.com/office/officeart/2005/8/layout/default"/>
    <dgm:cxn modelId="{4DF9B71A-3395-43DF-8AD6-0F4F038A7A6E}" type="presParOf" srcId="{FF558AF3-080A-46A7-86DE-231E4F32B07C}" destId="{AEB433F8-2D50-4C4E-BF5D-1B88851BD537}" srcOrd="4" destOrd="0" presId="urn:microsoft.com/office/officeart/2005/8/layout/default"/>
    <dgm:cxn modelId="{A19AF2FB-2CA5-4092-8295-848E735FF885}" type="presParOf" srcId="{FF558AF3-080A-46A7-86DE-231E4F32B07C}" destId="{186738D5-3E99-43BF-AF0A-48BF041237C1}" srcOrd="5" destOrd="0" presId="urn:microsoft.com/office/officeart/2005/8/layout/default"/>
    <dgm:cxn modelId="{C32ED403-822F-4F45-8A4D-6BA9B379558C}" type="presParOf" srcId="{FF558AF3-080A-46A7-86DE-231E4F32B07C}" destId="{C15A0286-AE56-45C2-ADDD-0632FC531DE2}" srcOrd="6" destOrd="0" presId="urn:microsoft.com/office/officeart/2005/8/layout/default"/>
    <dgm:cxn modelId="{93AAC11F-B476-4117-B93B-2590B979E0FA}" type="presParOf" srcId="{FF558AF3-080A-46A7-86DE-231E4F32B07C}" destId="{594FB48A-2958-4176-84B3-F8838DF171E9}" srcOrd="7" destOrd="0" presId="urn:microsoft.com/office/officeart/2005/8/layout/default"/>
    <dgm:cxn modelId="{BAB7F72C-3B7E-46B5-8C88-29F1D5AEF96B}"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23"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59A05AA-350F-47E3-8E0B-937254440E9D}"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76E5FEFF-22A1-4458-B79F-AA4DE0B7ACC0}">
      <dgm:prSet phldrT="[Tekst]" custT="1"/>
      <dgm:spPr/>
      <dgm:t>
        <a:bodyPr/>
        <a:lstStyle/>
        <a:p>
          <a:r>
            <a:rPr lang="pl-PL" sz="1600" b="1" dirty="0" smtClean="0"/>
            <a:t>BENIAMIN – ochrona dzieci przed nieprzyzwoitymi treściami </a:t>
          </a:r>
          <a:br>
            <a:rPr lang="pl-PL" sz="1600" b="1" dirty="0" smtClean="0"/>
          </a:br>
          <a:r>
            <a:rPr lang="pl-PL" sz="1600" b="1" dirty="0" smtClean="0"/>
            <a:t>z Internetu </a:t>
          </a:r>
          <a:endParaRPr lang="pl-PL" sz="1600" b="1" dirty="0"/>
        </a:p>
      </dgm:t>
    </dgm:pt>
    <dgm:pt modelId="{215BD1EB-E809-44A3-930D-8A3E8FDC6A56}" type="parTrans" cxnId="{9FF8AD20-2167-4894-ABFF-BB1CDF614B43}">
      <dgm:prSet/>
      <dgm:spPr/>
      <dgm:t>
        <a:bodyPr/>
        <a:lstStyle/>
        <a:p>
          <a:endParaRPr lang="pl-PL" sz="1600" b="1"/>
        </a:p>
      </dgm:t>
    </dgm:pt>
    <dgm:pt modelId="{5E51934B-52B3-4106-9217-B384B1524303}" type="sibTrans" cxnId="{9FF8AD20-2167-4894-ABFF-BB1CDF614B43}">
      <dgm:prSet/>
      <dgm:spPr/>
      <dgm:t>
        <a:bodyPr/>
        <a:lstStyle/>
        <a:p>
          <a:endParaRPr lang="pl-PL" sz="1600" b="1"/>
        </a:p>
      </dgm:t>
    </dgm:pt>
    <dgm:pt modelId="{62E5855A-C241-4633-A9A0-C7D1C0237CA6}">
      <dgm:prSet phldrT="[Tekst]" custT="1"/>
      <dgm:spPr/>
      <dgm:t>
        <a:bodyPr/>
        <a:lstStyle/>
        <a:p>
          <a:r>
            <a:rPr lang="pl-PL" sz="1600" b="1" dirty="0" smtClean="0"/>
            <a:t>Białe i czarne listy WWW </a:t>
          </a:r>
          <a:endParaRPr lang="pl-PL" sz="1600" b="1" dirty="0"/>
        </a:p>
      </dgm:t>
    </dgm:pt>
    <dgm:pt modelId="{CBC0AB9B-9D3B-4B3E-BECD-3F8665BEA0C3}" type="parTrans" cxnId="{83ACCFDC-A94D-4491-96EF-6BDB3BC0627D}">
      <dgm:prSet/>
      <dgm:spPr/>
      <dgm:t>
        <a:bodyPr/>
        <a:lstStyle/>
        <a:p>
          <a:endParaRPr lang="pl-PL" sz="1600" b="1"/>
        </a:p>
      </dgm:t>
    </dgm:pt>
    <dgm:pt modelId="{BABDCFE3-6758-401B-92AE-FA6FEDFC310D}" type="sibTrans" cxnId="{83ACCFDC-A94D-4491-96EF-6BDB3BC0627D}">
      <dgm:prSet/>
      <dgm:spPr/>
      <dgm:t>
        <a:bodyPr/>
        <a:lstStyle/>
        <a:p>
          <a:endParaRPr lang="pl-PL" sz="1600" b="1"/>
        </a:p>
      </dgm:t>
    </dgm:pt>
    <dgm:pt modelId="{4A544B81-4E52-4349-B64A-1E8F205CF647}">
      <dgm:prSet phldrT="[Tekst]" custT="1"/>
      <dgm:spPr/>
      <dgm:t>
        <a:bodyPr/>
        <a:lstStyle/>
        <a:p>
          <a:r>
            <a:rPr lang="pl-PL" sz="1600" b="1" dirty="0" smtClean="0"/>
            <a:t>Grafik używania komputera </a:t>
          </a:r>
          <a:endParaRPr lang="pl-PL" sz="1600" b="1" dirty="0"/>
        </a:p>
      </dgm:t>
    </dgm:pt>
    <dgm:pt modelId="{18DD2D92-6029-4A63-BC2E-711976C9DB72}" type="parTrans" cxnId="{FF2CC2CB-54B0-4C9B-85E7-6CBC1CC61C18}">
      <dgm:prSet/>
      <dgm:spPr/>
      <dgm:t>
        <a:bodyPr/>
        <a:lstStyle/>
        <a:p>
          <a:endParaRPr lang="pl-PL" sz="1600" b="1"/>
        </a:p>
      </dgm:t>
    </dgm:pt>
    <dgm:pt modelId="{1657181A-3F14-48F1-99C2-D0543C5A888B}" type="sibTrans" cxnId="{FF2CC2CB-54B0-4C9B-85E7-6CBC1CC61C18}">
      <dgm:prSet/>
      <dgm:spPr/>
      <dgm:t>
        <a:bodyPr/>
        <a:lstStyle/>
        <a:p>
          <a:endParaRPr lang="pl-PL" sz="1600" b="1"/>
        </a:p>
      </dgm:t>
    </dgm:pt>
    <dgm:pt modelId="{2E012CE6-3146-4594-BB2F-11B419A9A351}">
      <dgm:prSet phldrT="[Tekst]" custT="1"/>
      <dgm:spPr/>
      <dgm:t>
        <a:bodyPr/>
        <a:lstStyle/>
        <a:p>
          <a:r>
            <a:rPr lang="pl-PL" sz="1600" b="1" smtClean="0"/>
            <a:t>I inne </a:t>
          </a:r>
          <a:endParaRPr lang="pl-PL" sz="1600" b="1" dirty="0"/>
        </a:p>
      </dgm:t>
    </dgm:pt>
    <dgm:pt modelId="{8245060A-76BD-431C-B25E-1DC1EDEE6FBC}" type="parTrans" cxnId="{4951D4F0-F74B-4CF8-AA45-D879BC0A75E1}">
      <dgm:prSet/>
      <dgm:spPr/>
      <dgm:t>
        <a:bodyPr/>
        <a:lstStyle/>
        <a:p>
          <a:endParaRPr lang="pl-PL" sz="1600" b="1"/>
        </a:p>
      </dgm:t>
    </dgm:pt>
    <dgm:pt modelId="{37D1EB4F-2EB5-4AF0-ACAD-345EB7BBF7C0}" type="sibTrans" cxnId="{4951D4F0-F74B-4CF8-AA45-D879BC0A75E1}">
      <dgm:prSet/>
      <dgm:spPr/>
      <dgm:t>
        <a:bodyPr/>
        <a:lstStyle/>
        <a:p>
          <a:endParaRPr lang="pl-PL" sz="1600" b="1"/>
        </a:p>
      </dgm:t>
    </dgm:pt>
    <dgm:pt modelId="{59E7AC3C-08E5-48F3-B6CC-A6E36ACDCAB3}">
      <dgm:prSet phldrT="[Tekst]" custT="1"/>
      <dgm:spPr/>
      <dgm:t>
        <a:bodyPr/>
        <a:lstStyle/>
        <a:p>
          <a:r>
            <a:rPr lang="pl-PL" sz="1600" b="1" dirty="0" smtClean="0"/>
            <a:t>Blok pobierania plików, uruchamiania programów </a:t>
          </a:r>
          <a:endParaRPr lang="pl-PL" sz="1600" b="1" dirty="0"/>
        </a:p>
      </dgm:t>
    </dgm:pt>
    <dgm:pt modelId="{1B4A1A3D-127C-4246-8788-BB2B0EB334C8}" type="parTrans" cxnId="{EE6DC001-97B9-47A5-9837-A1A9500AAC4F}">
      <dgm:prSet/>
      <dgm:spPr/>
      <dgm:t>
        <a:bodyPr/>
        <a:lstStyle/>
        <a:p>
          <a:endParaRPr lang="pl-PL" sz="1600" b="1"/>
        </a:p>
      </dgm:t>
    </dgm:pt>
    <dgm:pt modelId="{CD5C079D-1A04-4277-ABF0-A436B4ABAAF5}" type="sibTrans" cxnId="{EE6DC001-97B9-47A5-9837-A1A9500AAC4F}">
      <dgm:prSet/>
      <dgm:spPr/>
      <dgm:t>
        <a:bodyPr/>
        <a:lstStyle/>
        <a:p>
          <a:endParaRPr lang="pl-PL" sz="1600" b="1"/>
        </a:p>
      </dgm:t>
    </dgm:pt>
    <dgm:pt modelId="{A9FF69C2-58BE-4C4C-8AE2-2B91382F4AD8}">
      <dgm:prSet phldrT="[Tekst]" custT="1"/>
      <dgm:spPr/>
      <dgm:t>
        <a:bodyPr/>
        <a:lstStyle/>
        <a:p>
          <a:r>
            <a:rPr lang="pl-PL" sz="1600" b="1" smtClean="0"/>
            <a:t>Kontrola historii </a:t>
          </a:r>
          <a:endParaRPr lang="pl-PL" sz="1600" b="1" dirty="0"/>
        </a:p>
      </dgm:t>
    </dgm:pt>
    <dgm:pt modelId="{E4BBC4AA-3DF0-46F8-B208-13FA7F2090DB}" type="parTrans" cxnId="{5C535B33-BD99-4090-9DAF-537CBD419339}">
      <dgm:prSet/>
      <dgm:spPr/>
      <dgm:t>
        <a:bodyPr/>
        <a:lstStyle/>
        <a:p>
          <a:endParaRPr lang="pl-PL" sz="1600" b="1"/>
        </a:p>
      </dgm:t>
    </dgm:pt>
    <dgm:pt modelId="{1E2A685A-3431-4630-9D61-323EBD13F44F}" type="sibTrans" cxnId="{5C535B33-BD99-4090-9DAF-537CBD419339}">
      <dgm:prSet/>
      <dgm:spPr/>
      <dgm:t>
        <a:bodyPr/>
        <a:lstStyle/>
        <a:p>
          <a:endParaRPr lang="pl-PL" sz="1600" b="1"/>
        </a:p>
      </dgm:t>
    </dgm:pt>
    <dgm:pt modelId="{10FD0656-8221-4BE4-BF0E-2FA4CCEAC5B7}" type="pres">
      <dgm:prSet presAssocID="{359A05AA-350F-47E3-8E0B-937254440E9D}" presName="linear" presStyleCnt="0">
        <dgm:presLayoutVars>
          <dgm:animLvl val="lvl"/>
          <dgm:resizeHandles val="exact"/>
        </dgm:presLayoutVars>
      </dgm:prSet>
      <dgm:spPr/>
      <dgm:t>
        <a:bodyPr/>
        <a:lstStyle/>
        <a:p>
          <a:endParaRPr lang="pl-PL"/>
        </a:p>
      </dgm:t>
    </dgm:pt>
    <dgm:pt modelId="{75F7710F-9225-440A-B383-1835FF41A8AD}" type="pres">
      <dgm:prSet presAssocID="{76E5FEFF-22A1-4458-B79F-AA4DE0B7ACC0}" presName="parentText" presStyleLbl="node1" presStyleIdx="0" presStyleCnt="6" custScaleY="91119" custLinFactY="10932" custLinFactNeighborY="100000">
        <dgm:presLayoutVars>
          <dgm:chMax val="0"/>
          <dgm:bulletEnabled val="1"/>
        </dgm:presLayoutVars>
      </dgm:prSet>
      <dgm:spPr/>
      <dgm:t>
        <a:bodyPr/>
        <a:lstStyle/>
        <a:p>
          <a:endParaRPr lang="pl-PL"/>
        </a:p>
      </dgm:t>
    </dgm:pt>
    <dgm:pt modelId="{8D5F18F4-AA09-49D5-9B90-643A692AACFA}" type="pres">
      <dgm:prSet presAssocID="{5E51934B-52B3-4106-9217-B384B1524303}" presName="spacer" presStyleCnt="0"/>
      <dgm:spPr/>
    </dgm:pt>
    <dgm:pt modelId="{20128F14-DDCB-4E64-9466-22CD407196C4}" type="pres">
      <dgm:prSet presAssocID="{62E5855A-C241-4633-A9A0-C7D1C0237CA6}" presName="parentText" presStyleLbl="node1" presStyleIdx="1" presStyleCnt="6" custScaleY="65028" custLinFactY="3219" custLinFactNeighborY="100000">
        <dgm:presLayoutVars>
          <dgm:chMax val="0"/>
          <dgm:bulletEnabled val="1"/>
        </dgm:presLayoutVars>
      </dgm:prSet>
      <dgm:spPr/>
      <dgm:t>
        <a:bodyPr/>
        <a:lstStyle/>
        <a:p>
          <a:endParaRPr lang="pl-PL"/>
        </a:p>
      </dgm:t>
    </dgm:pt>
    <dgm:pt modelId="{5875B52F-8320-44AA-BE70-60974063B78B}" type="pres">
      <dgm:prSet presAssocID="{BABDCFE3-6758-401B-92AE-FA6FEDFC310D}" presName="spacer" presStyleCnt="0"/>
      <dgm:spPr/>
    </dgm:pt>
    <dgm:pt modelId="{9FCF63EE-06F0-462D-991B-DACB4C741F97}" type="pres">
      <dgm:prSet presAssocID="{4A544B81-4E52-4349-B64A-1E8F205CF647}" presName="parentText" presStyleLbl="node1" presStyleIdx="2" presStyleCnt="6" custScaleY="56587" custLinFactNeighborY="57477">
        <dgm:presLayoutVars>
          <dgm:chMax val="0"/>
          <dgm:bulletEnabled val="1"/>
        </dgm:presLayoutVars>
      </dgm:prSet>
      <dgm:spPr/>
      <dgm:t>
        <a:bodyPr/>
        <a:lstStyle/>
        <a:p>
          <a:endParaRPr lang="pl-PL"/>
        </a:p>
      </dgm:t>
    </dgm:pt>
    <dgm:pt modelId="{AB61D8F0-BA65-4496-8E9C-B83B2594AA70}" type="pres">
      <dgm:prSet presAssocID="{1657181A-3F14-48F1-99C2-D0543C5A888B}" presName="spacer" presStyleCnt="0"/>
      <dgm:spPr/>
    </dgm:pt>
    <dgm:pt modelId="{8B684788-E25E-4B24-B25C-E57B6267BF93}" type="pres">
      <dgm:prSet presAssocID="{59E7AC3C-08E5-48F3-B6CC-A6E36ACDCAB3}" presName="parentText" presStyleLbl="node1" presStyleIdx="3" presStyleCnt="6" custScaleY="70002" custLinFactNeighborY="-2130">
        <dgm:presLayoutVars>
          <dgm:chMax val="0"/>
          <dgm:bulletEnabled val="1"/>
        </dgm:presLayoutVars>
      </dgm:prSet>
      <dgm:spPr/>
      <dgm:t>
        <a:bodyPr/>
        <a:lstStyle/>
        <a:p>
          <a:endParaRPr lang="pl-PL"/>
        </a:p>
      </dgm:t>
    </dgm:pt>
    <dgm:pt modelId="{6C3A3249-B5FA-4AB6-B793-C68EA1E8C030}" type="pres">
      <dgm:prSet presAssocID="{CD5C079D-1A04-4277-ABF0-A436B4ABAAF5}" presName="spacer" presStyleCnt="0"/>
      <dgm:spPr/>
    </dgm:pt>
    <dgm:pt modelId="{0B6981DC-BF8E-44D1-AB29-DB1EC665F320}" type="pres">
      <dgm:prSet presAssocID="{A9FF69C2-58BE-4C4C-8AE2-2B91382F4AD8}" presName="parentText" presStyleLbl="node1" presStyleIdx="4" presStyleCnt="6" custScaleY="57876" custLinFactNeighborY="-46882">
        <dgm:presLayoutVars>
          <dgm:chMax val="0"/>
          <dgm:bulletEnabled val="1"/>
        </dgm:presLayoutVars>
      </dgm:prSet>
      <dgm:spPr/>
      <dgm:t>
        <a:bodyPr/>
        <a:lstStyle/>
        <a:p>
          <a:endParaRPr lang="pl-PL"/>
        </a:p>
      </dgm:t>
    </dgm:pt>
    <dgm:pt modelId="{277172E6-7227-4FA6-BB9F-92538F861383}" type="pres">
      <dgm:prSet presAssocID="{1E2A685A-3431-4630-9D61-323EBD13F44F}" presName="spacer" presStyleCnt="0"/>
      <dgm:spPr/>
    </dgm:pt>
    <dgm:pt modelId="{5ABB3285-72C3-452E-BE80-29A975BF01EE}" type="pres">
      <dgm:prSet presAssocID="{2E012CE6-3146-4594-BB2F-11B419A9A351}" presName="parentText" presStyleLbl="node1" presStyleIdx="5" presStyleCnt="6" custScaleY="44634" custLinFactY="-2287" custLinFactNeighborY="-100000">
        <dgm:presLayoutVars>
          <dgm:chMax val="0"/>
          <dgm:bulletEnabled val="1"/>
        </dgm:presLayoutVars>
      </dgm:prSet>
      <dgm:spPr/>
      <dgm:t>
        <a:bodyPr/>
        <a:lstStyle/>
        <a:p>
          <a:endParaRPr lang="pl-PL"/>
        </a:p>
      </dgm:t>
    </dgm:pt>
  </dgm:ptLst>
  <dgm:cxnLst>
    <dgm:cxn modelId="{A2E283BF-F932-4F65-BC54-50F0C07F964D}" type="presOf" srcId="{59E7AC3C-08E5-48F3-B6CC-A6E36ACDCAB3}" destId="{8B684788-E25E-4B24-B25C-E57B6267BF93}" srcOrd="0" destOrd="0" presId="urn:microsoft.com/office/officeart/2005/8/layout/vList2"/>
    <dgm:cxn modelId="{EE6DC001-97B9-47A5-9837-A1A9500AAC4F}" srcId="{359A05AA-350F-47E3-8E0B-937254440E9D}" destId="{59E7AC3C-08E5-48F3-B6CC-A6E36ACDCAB3}" srcOrd="3" destOrd="0" parTransId="{1B4A1A3D-127C-4246-8788-BB2B0EB334C8}" sibTransId="{CD5C079D-1A04-4277-ABF0-A436B4ABAAF5}"/>
    <dgm:cxn modelId="{1F95C8DA-7BC2-466D-BBC1-F7D7281607F8}" type="presOf" srcId="{4A544B81-4E52-4349-B64A-1E8F205CF647}" destId="{9FCF63EE-06F0-462D-991B-DACB4C741F97}" srcOrd="0" destOrd="0" presId="urn:microsoft.com/office/officeart/2005/8/layout/vList2"/>
    <dgm:cxn modelId="{8D508A39-8760-4C53-8145-4F7387F728B1}" type="presOf" srcId="{2E012CE6-3146-4594-BB2F-11B419A9A351}" destId="{5ABB3285-72C3-452E-BE80-29A975BF01EE}" srcOrd="0" destOrd="0" presId="urn:microsoft.com/office/officeart/2005/8/layout/vList2"/>
    <dgm:cxn modelId="{4951D4F0-F74B-4CF8-AA45-D879BC0A75E1}" srcId="{359A05AA-350F-47E3-8E0B-937254440E9D}" destId="{2E012CE6-3146-4594-BB2F-11B419A9A351}" srcOrd="5" destOrd="0" parTransId="{8245060A-76BD-431C-B25E-1DC1EDEE6FBC}" sibTransId="{37D1EB4F-2EB5-4AF0-ACAD-345EB7BBF7C0}"/>
    <dgm:cxn modelId="{1602D829-D9DC-4CBE-858E-3FE16223BA57}" type="presOf" srcId="{359A05AA-350F-47E3-8E0B-937254440E9D}" destId="{10FD0656-8221-4BE4-BF0E-2FA4CCEAC5B7}" srcOrd="0" destOrd="0" presId="urn:microsoft.com/office/officeart/2005/8/layout/vList2"/>
    <dgm:cxn modelId="{5C535B33-BD99-4090-9DAF-537CBD419339}" srcId="{359A05AA-350F-47E3-8E0B-937254440E9D}" destId="{A9FF69C2-58BE-4C4C-8AE2-2B91382F4AD8}" srcOrd="4" destOrd="0" parTransId="{E4BBC4AA-3DF0-46F8-B208-13FA7F2090DB}" sibTransId="{1E2A685A-3431-4630-9D61-323EBD13F44F}"/>
    <dgm:cxn modelId="{3BAB7EFD-1E49-4B85-AF97-1406B7BF0C8F}" type="presOf" srcId="{62E5855A-C241-4633-A9A0-C7D1C0237CA6}" destId="{20128F14-DDCB-4E64-9466-22CD407196C4}" srcOrd="0" destOrd="0" presId="urn:microsoft.com/office/officeart/2005/8/layout/vList2"/>
    <dgm:cxn modelId="{424D67AE-E94E-4F0E-B8D4-8B2D81784D95}" type="presOf" srcId="{76E5FEFF-22A1-4458-B79F-AA4DE0B7ACC0}" destId="{75F7710F-9225-440A-B383-1835FF41A8AD}" srcOrd="0" destOrd="0" presId="urn:microsoft.com/office/officeart/2005/8/layout/vList2"/>
    <dgm:cxn modelId="{9FF8AD20-2167-4894-ABFF-BB1CDF614B43}" srcId="{359A05AA-350F-47E3-8E0B-937254440E9D}" destId="{76E5FEFF-22A1-4458-B79F-AA4DE0B7ACC0}" srcOrd="0" destOrd="0" parTransId="{215BD1EB-E809-44A3-930D-8A3E8FDC6A56}" sibTransId="{5E51934B-52B3-4106-9217-B384B1524303}"/>
    <dgm:cxn modelId="{83ACCFDC-A94D-4491-96EF-6BDB3BC0627D}" srcId="{359A05AA-350F-47E3-8E0B-937254440E9D}" destId="{62E5855A-C241-4633-A9A0-C7D1C0237CA6}" srcOrd="1" destOrd="0" parTransId="{CBC0AB9B-9D3B-4B3E-BECD-3F8665BEA0C3}" sibTransId="{BABDCFE3-6758-401B-92AE-FA6FEDFC310D}"/>
    <dgm:cxn modelId="{FF2CC2CB-54B0-4C9B-85E7-6CBC1CC61C18}" srcId="{359A05AA-350F-47E3-8E0B-937254440E9D}" destId="{4A544B81-4E52-4349-B64A-1E8F205CF647}" srcOrd="2" destOrd="0" parTransId="{18DD2D92-6029-4A63-BC2E-711976C9DB72}" sibTransId="{1657181A-3F14-48F1-99C2-D0543C5A888B}"/>
    <dgm:cxn modelId="{CF243ABF-D386-4497-AB79-7F8B27B2A998}" type="presOf" srcId="{A9FF69C2-58BE-4C4C-8AE2-2B91382F4AD8}" destId="{0B6981DC-BF8E-44D1-AB29-DB1EC665F320}" srcOrd="0" destOrd="0" presId="urn:microsoft.com/office/officeart/2005/8/layout/vList2"/>
    <dgm:cxn modelId="{95047C18-87A6-4054-BB1D-5317DE4EDB76}" type="presParOf" srcId="{10FD0656-8221-4BE4-BF0E-2FA4CCEAC5B7}" destId="{75F7710F-9225-440A-B383-1835FF41A8AD}" srcOrd="0" destOrd="0" presId="urn:microsoft.com/office/officeart/2005/8/layout/vList2"/>
    <dgm:cxn modelId="{3D6F8C3C-2825-4FF5-8CD0-BEF0C53ABC02}" type="presParOf" srcId="{10FD0656-8221-4BE4-BF0E-2FA4CCEAC5B7}" destId="{8D5F18F4-AA09-49D5-9B90-643A692AACFA}" srcOrd="1" destOrd="0" presId="urn:microsoft.com/office/officeart/2005/8/layout/vList2"/>
    <dgm:cxn modelId="{230BE849-8B72-4178-9099-62C49E85CE33}" type="presParOf" srcId="{10FD0656-8221-4BE4-BF0E-2FA4CCEAC5B7}" destId="{20128F14-DDCB-4E64-9466-22CD407196C4}" srcOrd="2" destOrd="0" presId="urn:microsoft.com/office/officeart/2005/8/layout/vList2"/>
    <dgm:cxn modelId="{7DE8D347-4D58-4FBB-84C2-D33DC232A26A}" type="presParOf" srcId="{10FD0656-8221-4BE4-BF0E-2FA4CCEAC5B7}" destId="{5875B52F-8320-44AA-BE70-60974063B78B}" srcOrd="3" destOrd="0" presId="urn:microsoft.com/office/officeart/2005/8/layout/vList2"/>
    <dgm:cxn modelId="{BC822AFD-D66D-49A1-8421-E5C5198A9ABA}" type="presParOf" srcId="{10FD0656-8221-4BE4-BF0E-2FA4CCEAC5B7}" destId="{9FCF63EE-06F0-462D-991B-DACB4C741F97}" srcOrd="4" destOrd="0" presId="urn:microsoft.com/office/officeart/2005/8/layout/vList2"/>
    <dgm:cxn modelId="{D1995DB8-DFDD-4B8A-B32C-9AEBE665596D}" type="presParOf" srcId="{10FD0656-8221-4BE4-BF0E-2FA4CCEAC5B7}" destId="{AB61D8F0-BA65-4496-8E9C-B83B2594AA70}" srcOrd="5" destOrd="0" presId="urn:microsoft.com/office/officeart/2005/8/layout/vList2"/>
    <dgm:cxn modelId="{29F48EF4-E617-4437-A8F0-4209955D5BAC}" type="presParOf" srcId="{10FD0656-8221-4BE4-BF0E-2FA4CCEAC5B7}" destId="{8B684788-E25E-4B24-B25C-E57B6267BF93}" srcOrd="6" destOrd="0" presId="urn:microsoft.com/office/officeart/2005/8/layout/vList2"/>
    <dgm:cxn modelId="{8D423581-F70A-43FA-BA12-295161285DFD}" type="presParOf" srcId="{10FD0656-8221-4BE4-BF0E-2FA4CCEAC5B7}" destId="{6C3A3249-B5FA-4AB6-B793-C68EA1E8C030}" srcOrd="7" destOrd="0" presId="urn:microsoft.com/office/officeart/2005/8/layout/vList2"/>
    <dgm:cxn modelId="{C88117B9-0BA8-4D08-966B-0EE94BC0D7F0}" type="presParOf" srcId="{10FD0656-8221-4BE4-BF0E-2FA4CCEAC5B7}" destId="{0B6981DC-BF8E-44D1-AB29-DB1EC665F320}" srcOrd="8" destOrd="0" presId="urn:microsoft.com/office/officeart/2005/8/layout/vList2"/>
    <dgm:cxn modelId="{94BEE02E-69D2-4D7D-B1F7-EEF462578750}" type="presParOf" srcId="{10FD0656-8221-4BE4-BF0E-2FA4CCEAC5B7}" destId="{277172E6-7227-4FA6-BB9F-92538F861383}" srcOrd="9" destOrd="0" presId="urn:microsoft.com/office/officeart/2005/8/layout/vList2"/>
    <dgm:cxn modelId="{CA7FA088-67A9-43BD-A291-2C3A7787A415}" type="presParOf" srcId="{10FD0656-8221-4BE4-BF0E-2FA4CCEAC5B7}" destId="{5ABB3285-72C3-452E-BE80-29A975BF01EE}" srcOrd="10" destOrd="0" presId="urn:microsoft.com/office/officeart/2005/8/layout/vList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69275C4-102B-4C6A-B46F-3E9A36D3A7AC}"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674EAB62-E356-41A0-AC9E-F0B015936AA0}">
      <dgm:prSet phldrT="[Tekst]"/>
      <dgm:spPr/>
      <dgm:t>
        <a:bodyPr/>
        <a:lstStyle/>
        <a:p>
          <a:r>
            <a:rPr lang="pl-PL" b="1" smtClean="0"/>
            <a:t>GdzieSaBliscy.p</a:t>
          </a:r>
          <a:endParaRPr lang="pl-PL" b="1" dirty="0"/>
        </a:p>
      </dgm:t>
    </dgm:pt>
    <dgm:pt modelId="{90E0C11C-F986-4535-AB98-41EF332F6D21}" type="parTrans" cxnId="{BAC9BC61-6B81-41B1-B825-B6EE6BBCA9CE}">
      <dgm:prSet/>
      <dgm:spPr/>
      <dgm:t>
        <a:bodyPr/>
        <a:lstStyle/>
        <a:p>
          <a:endParaRPr lang="pl-PL" b="1"/>
        </a:p>
      </dgm:t>
    </dgm:pt>
    <dgm:pt modelId="{FFC297C9-B6C3-4064-97A9-F3DEAB87E68B}" type="sibTrans" cxnId="{BAC9BC61-6B81-41B1-B825-B6EE6BBCA9CE}">
      <dgm:prSet/>
      <dgm:spPr/>
      <dgm:t>
        <a:bodyPr/>
        <a:lstStyle/>
        <a:p>
          <a:endParaRPr lang="pl-PL" b="1"/>
        </a:p>
      </dgm:t>
    </dgm:pt>
    <dgm:pt modelId="{EC0D743C-D509-4463-AE87-937C89E957B7}">
      <dgm:prSet phldrT="[Tekst]"/>
      <dgm:spPr/>
      <dgm:t>
        <a:bodyPr/>
        <a:lstStyle/>
        <a:p>
          <a:r>
            <a:rPr lang="pl-PL" b="1" dirty="0" smtClean="0"/>
            <a:t>Gdzie jest dziecko</a:t>
          </a:r>
          <a:endParaRPr lang="pl-PL" b="1" dirty="0"/>
        </a:p>
      </dgm:t>
    </dgm:pt>
    <dgm:pt modelId="{F028B8F7-D37C-4D4E-B593-715AD59DF6E1}" type="parTrans" cxnId="{741CE89F-C2F5-43CB-87E0-638B82FC3755}">
      <dgm:prSet/>
      <dgm:spPr/>
      <dgm:t>
        <a:bodyPr/>
        <a:lstStyle/>
        <a:p>
          <a:endParaRPr lang="pl-PL" b="1"/>
        </a:p>
      </dgm:t>
    </dgm:pt>
    <dgm:pt modelId="{6B2FC7B2-10B7-469D-9303-AA5D8364167D}" type="sibTrans" cxnId="{741CE89F-C2F5-43CB-87E0-638B82FC3755}">
      <dgm:prSet/>
      <dgm:spPr/>
      <dgm:t>
        <a:bodyPr/>
        <a:lstStyle/>
        <a:p>
          <a:endParaRPr lang="pl-PL" b="1"/>
        </a:p>
      </dgm:t>
    </dgm:pt>
    <dgm:pt modelId="{AFA79BAB-F3A6-4795-9D1D-CFDACDBF3782}">
      <dgm:prSet phldrT="[Tekst]"/>
      <dgm:spPr/>
      <dgm:t>
        <a:bodyPr/>
        <a:lstStyle/>
        <a:p>
          <a:r>
            <a:rPr lang="pl-PL" b="1" smtClean="0"/>
            <a:t>Buddyway.pl</a:t>
          </a:r>
          <a:endParaRPr lang="pl-PL" b="1" dirty="0"/>
        </a:p>
      </dgm:t>
    </dgm:pt>
    <dgm:pt modelId="{75EE117D-3629-4C07-85FF-D197929FE850}" type="parTrans" cxnId="{CDD6C2E6-AD1D-4C39-A388-BD1B6CB01688}">
      <dgm:prSet/>
      <dgm:spPr/>
      <dgm:t>
        <a:bodyPr/>
        <a:lstStyle/>
        <a:p>
          <a:endParaRPr lang="pl-PL" b="1"/>
        </a:p>
      </dgm:t>
    </dgm:pt>
    <dgm:pt modelId="{C565C2BE-F294-42E6-9D88-48B179751E22}" type="sibTrans" cxnId="{CDD6C2E6-AD1D-4C39-A388-BD1B6CB01688}">
      <dgm:prSet/>
      <dgm:spPr/>
      <dgm:t>
        <a:bodyPr/>
        <a:lstStyle/>
        <a:p>
          <a:endParaRPr lang="pl-PL" b="1"/>
        </a:p>
      </dgm:t>
    </dgm:pt>
    <dgm:pt modelId="{49B3647F-0F58-455B-92BB-B4BDF163361C}" type="pres">
      <dgm:prSet presAssocID="{669275C4-102B-4C6A-B46F-3E9A36D3A7AC}" presName="linear" presStyleCnt="0">
        <dgm:presLayoutVars>
          <dgm:animLvl val="lvl"/>
          <dgm:resizeHandles val="exact"/>
        </dgm:presLayoutVars>
      </dgm:prSet>
      <dgm:spPr/>
      <dgm:t>
        <a:bodyPr/>
        <a:lstStyle/>
        <a:p>
          <a:endParaRPr lang="pl-PL"/>
        </a:p>
      </dgm:t>
    </dgm:pt>
    <dgm:pt modelId="{D485F568-74EE-4053-9C2C-6C5C823C2E9C}" type="pres">
      <dgm:prSet presAssocID="{674EAB62-E356-41A0-AC9E-F0B015936AA0}" presName="parentText" presStyleLbl="node1" presStyleIdx="0" presStyleCnt="3">
        <dgm:presLayoutVars>
          <dgm:chMax val="0"/>
          <dgm:bulletEnabled val="1"/>
        </dgm:presLayoutVars>
      </dgm:prSet>
      <dgm:spPr/>
      <dgm:t>
        <a:bodyPr/>
        <a:lstStyle/>
        <a:p>
          <a:endParaRPr lang="pl-PL"/>
        </a:p>
      </dgm:t>
    </dgm:pt>
    <dgm:pt modelId="{C9E1C6E2-FE69-41B8-B75D-38445B0C10A8}" type="pres">
      <dgm:prSet presAssocID="{FFC297C9-B6C3-4064-97A9-F3DEAB87E68B}" presName="spacer" presStyleCnt="0"/>
      <dgm:spPr/>
    </dgm:pt>
    <dgm:pt modelId="{08483EB1-9DAB-4500-BD79-4F46C93C0667}" type="pres">
      <dgm:prSet presAssocID="{EC0D743C-D509-4463-AE87-937C89E957B7}" presName="parentText" presStyleLbl="node1" presStyleIdx="1" presStyleCnt="3">
        <dgm:presLayoutVars>
          <dgm:chMax val="0"/>
          <dgm:bulletEnabled val="1"/>
        </dgm:presLayoutVars>
      </dgm:prSet>
      <dgm:spPr/>
      <dgm:t>
        <a:bodyPr/>
        <a:lstStyle/>
        <a:p>
          <a:endParaRPr lang="pl-PL"/>
        </a:p>
      </dgm:t>
    </dgm:pt>
    <dgm:pt modelId="{EECCC624-E3BF-4817-A53A-5AE4B4C757B2}" type="pres">
      <dgm:prSet presAssocID="{6B2FC7B2-10B7-469D-9303-AA5D8364167D}" presName="spacer" presStyleCnt="0"/>
      <dgm:spPr/>
    </dgm:pt>
    <dgm:pt modelId="{36B2819D-1E07-4443-85FA-88C74CB3E9DD}" type="pres">
      <dgm:prSet presAssocID="{AFA79BAB-F3A6-4795-9D1D-CFDACDBF3782}" presName="parentText" presStyleLbl="node1" presStyleIdx="2" presStyleCnt="3" custLinFactY="300000" custLinFactNeighborX="78949" custLinFactNeighborY="347599">
        <dgm:presLayoutVars>
          <dgm:chMax val="0"/>
          <dgm:bulletEnabled val="1"/>
        </dgm:presLayoutVars>
      </dgm:prSet>
      <dgm:spPr/>
      <dgm:t>
        <a:bodyPr/>
        <a:lstStyle/>
        <a:p>
          <a:endParaRPr lang="pl-PL"/>
        </a:p>
      </dgm:t>
    </dgm:pt>
  </dgm:ptLst>
  <dgm:cxnLst>
    <dgm:cxn modelId="{48F7FCCF-44DB-4561-B39E-C925AEA92567}" type="presOf" srcId="{669275C4-102B-4C6A-B46F-3E9A36D3A7AC}" destId="{49B3647F-0F58-455B-92BB-B4BDF163361C}" srcOrd="0" destOrd="0" presId="urn:microsoft.com/office/officeart/2005/8/layout/vList2"/>
    <dgm:cxn modelId="{86D3B386-4CA6-43C9-BABC-643C1B51B0F4}" type="presOf" srcId="{674EAB62-E356-41A0-AC9E-F0B015936AA0}" destId="{D485F568-74EE-4053-9C2C-6C5C823C2E9C}" srcOrd="0" destOrd="0" presId="urn:microsoft.com/office/officeart/2005/8/layout/vList2"/>
    <dgm:cxn modelId="{D3CCCD9F-5E47-46DC-8B38-96550B957518}" type="presOf" srcId="{EC0D743C-D509-4463-AE87-937C89E957B7}" destId="{08483EB1-9DAB-4500-BD79-4F46C93C0667}" srcOrd="0" destOrd="0" presId="urn:microsoft.com/office/officeart/2005/8/layout/vList2"/>
    <dgm:cxn modelId="{741CE89F-C2F5-43CB-87E0-638B82FC3755}" srcId="{669275C4-102B-4C6A-B46F-3E9A36D3A7AC}" destId="{EC0D743C-D509-4463-AE87-937C89E957B7}" srcOrd="1" destOrd="0" parTransId="{F028B8F7-D37C-4D4E-B593-715AD59DF6E1}" sibTransId="{6B2FC7B2-10B7-469D-9303-AA5D8364167D}"/>
    <dgm:cxn modelId="{B7734E99-9724-4852-80F1-228EB48CAECC}" type="presOf" srcId="{AFA79BAB-F3A6-4795-9D1D-CFDACDBF3782}" destId="{36B2819D-1E07-4443-85FA-88C74CB3E9DD}" srcOrd="0" destOrd="0" presId="urn:microsoft.com/office/officeart/2005/8/layout/vList2"/>
    <dgm:cxn modelId="{CDD6C2E6-AD1D-4C39-A388-BD1B6CB01688}" srcId="{669275C4-102B-4C6A-B46F-3E9A36D3A7AC}" destId="{AFA79BAB-F3A6-4795-9D1D-CFDACDBF3782}" srcOrd="2" destOrd="0" parTransId="{75EE117D-3629-4C07-85FF-D197929FE850}" sibTransId="{C565C2BE-F294-42E6-9D88-48B179751E22}"/>
    <dgm:cxn modelId="{BAC9BC61-6B81-41B1-B825-B6EE6BBCA9CE}" srcId="{669275C4-102B-4C6A-B46F-3E9A36D3A7AC}" destId="{674EAB62-E356-41A0-AC9E-F0B015936AA0}" srcOrd="0" destOrd="0" parTransId="{90E0C11C-F986-4535-AB98-41EF332F6D21}" sibTransId="{FFC297C9-B6C3-4064-97A9-F3DEAB87E68B}"/>
    <dgm:cxn modelId="{9FFCABCC-E893-45F8-B959-44DBF434220E}" type="presParOf" srcId="{49B3647F-0F58-455B-92BB-B4BDF163361C}" destId="{D485F568-74EE-4053-9C2C-6C5C823C2E9C}" srcOrd="0" destOrd="0" presId="urn:microsoft.com/office/officeart/2005/8/layout/vList2"/>
    <dgm:cxn modelId="{5F4F9A1F-FEF2-4186-9099-864788F38995}" type="presParOf" srcId="{49B3647F-0F58-455B-92BB-B4BDF163361C}" destId="{C9E1C6E2-FE69-41B8-B75D-38445B0C10A8}" srcOrd="1" destOrd="0" presId="urn:microsoft.com/office/officeart/2005/8/layout/vList2"/>
    <dgm:cxn modelId="{2BC3D390-2391-4503-AFE7-1D38CE006680}" type="presParOf" srcId="{49B3647F-0F58-455B-92BB-B4BDF163361C}" destId="{08483EB1-9DAB-4500-BD79-4F46C93C0667}" srcOrd="2" destOrd="0" presId="urn:microsoft.com/office/officeart/2005/8/layout/vList2"/>
    <dgm:cxn modelId="{46D1AC97-8925-4FF4-AB81-09C86D8D2510}" type="presParOf" srcId="{49B3647F-0F58-455B-92BB-B4BDF163361C}" destId="{EECCC624-E3BF-4817-A53A-5AE4B4C757B2}" srcOrd="3" destOrd="0" presId="urn:microsoft.com/office/officeart/2005/8/layout/vList2"/>
    <dgm:cxn modelId="{32C4DE8A-E337-40E2-91FE-F7FC2A860FDF}" type="presParOf" srcId="{49B3647F-0F58-455B-92BB-B4BDF163361C}" destId="{36B2819D-1E07-4443-85FA-88C74CB3E9DD}" srcOrd="4" destOrd="0" presId="urn:microsoft.com/office/officeart/2005/8/layout/vList2"/>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AD831083-DA94-41BB-A420-8ED25274F11E}" type="presOf" srcId="{DC67F893-549E-4B51-9A22-CA2DC6BC4ABC}" destId="{AEB433F8-2D50-4C4E-BF5D-1B88851BD537}"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147D8EBE-4285-43DA-8BFE-1A5C34FC3B80}" type="presOf" srcId="{FB0A8DCF-E2EF-4E61-8DFD-410418C3A113}" destId="{64ED4C56-8503-4CE9-AC45-5504D67FA821}" srcOrd="0" destOrd="0" presId="urn:microsoft.com/office/officeart/2005/8/layout/default"/>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F204F372-07C2-4522-A1E6-8120F2BB0E5C}" type="presOf" srcId="{399B59B5-2558-4B97-8DB9-E13E029708BA}" destId="{1AFBBEFC-B226-4FBC-879B-F2F42A162863}" srcOrd="0" destOrd="0" presId="urn:microsoft.com/office/officeart/2005/8/layout/default"/>
    <dgm:cxn modelId="{9B25669C-E51A-4D8E-85FA-61B4B89D3532}" type="presOf" srcId="{0F3793BD-D745-48E5-BB2D-2447533E862F}" destId="{765B8742-1B3F-4083-8C96-2338FBCCF13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5C532072-C10D-4653-B1C6-3FC6AF8C7A34}" type="presOf" srcId="{83DE507E-98C0-4B08-BC51-05B8D24C78D0}" destId="{FF558AF3-080A-46A7-86DE-231E4F32B07C}" srcOrd="0" destOrd="0" presId="urn:microsoft.com/office/officeart/2005/8/layout/default"/>
    <dgm:cxn modelId="{8997B355-2680-4A7E-BCA3-79F681B235AF}" type="presOf" srcId="{76601196-FB90-4E52-B32A-9F26F0B54E46}" destId="{C15A0286-AE56-45C2-ADDD-0632FC531DE2}" srcOrd="0" destOrd="0" presId="urn:microsoft.com/office/officeart/2005/8/layout/default"/>
    <dgm:cxn modelId="{631DBC11-E6EC-4019-B65F-A4902CC20B47}" type="presParOf" srcId="{FF558AF3-080A-46A7-86DE-231E4F32B07C}" destId="{765B8742-1B3F-4083-8C96-2338FBCCF131}" srcOrd="0" destOrd="0" presId="urn:microsoft.com/office/officeart/2005/8/layout/default"/>
    <dgm:cxn modelId="{F9A73FD5-F39D-48CE-988B-6681873BC307}" type="presParOf" srcId="{FF558AF3-080A-46A7-86DE-231E4F32B07C}" destId="{308ED94B-AC50-45C1-9B1D-3DDA5026311C}" srcOrd="1" destOrd="0" presId="urn:microsoft.com/office/officeart/2005/8/layout/default"/>
    <dgm:cxn modelId="{1F8D4104-D604-4B71-BB44-C2603676038A}" type="presParOf" srcId="{FF558AF3-080A-46A7-86DE-231E4F32B07C}" destId="{64ED4C56-8503-4CE9-AC45-5504D67FA821}" srcOrd="2" destOrd="0" presId="urn:microsoft.com/office/officeart/2005/8/layout/default"/>
    <dgm:cxn modelId="{09C736D4-B5F8-41F3-8EE9-3D6A59680EF7}" type="presParOf" srcId="{FF558AF3-080A-46A7-86DE-231E4F32B07C}" destId="{9CFCB102-A234-4E7F-9DE9-CD8AC1B60DEC}" srcOrd="3" destOrd="0" presId="urn:microsoft.com/office/officeart/2005/8/layout/default"/>
    <dgm:cxn modelId="{CFDB2BBD-7277-4BA6-841E-58231C34D7AB}" type="presParOf" srcId="{FF558AF3-080A-46A7-86DE-231E4F32B07C}" destId="{AEB433F8-2D50-4C4E-BF5D-1B88851BD537}" srcOrd="4" destOrd="0" presId="urn:microsoft.com/office/officeart/2005/8/layout/default"/>
    <dgm:cxn modelId="{F0AF0E8C-9B45-48F9-8B3C-3C1337B038D6}" type="presParOf" srcId="{FF558AF3-080A-46A7-86DE-231E4F32B07C}" destId="{186738D5-3E99-43BF-AF0A-48BF041237C1}" srcOrd="5" destOrd="0" presId="urn:microsoft.com/office/officeart/2005/8/layout/default"/>
    <dgm:cxn modelId="{ECE09057-E1DB-418C-94FE-193E94CF1C68}" type="presParOf" srcId="{FF558AF3-080A-46A7-86DE-231E4F32B07C}" destId="{C15A0286-AE56-45C2-ADDD-0632FC531DE2}" srcOrd="6" destOrd="0" presId="urn:microsoft.com/office/officeart/2005/8/layout/default"/>
    <dgm:cxn modelId="{98F55643-F8EC-4E2B-BDA9-EBAC9A628D1A}" type="presParOf" srcId="{FF558AF3-080A-46A7-86DE-231E4F32B07C}" destId="{594FB48A-2958-4176-84B3-F8838DF171E9}" srcOrd="7" destOrd="0" presId="urn:microsoft.com/office/officeart/2005/8/layout/default"/>
    <dgm:cxn modelId="{D2F03DB1-6F8F-4809-9DB0-F5B55B8081CD}"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8"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3B5DFEF-324F-42FA-9884-5BCEBE47D69A}"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CC47A802-06D5-4356-9D8D-AE6777CA338B}">
      <dgm:prSet phldrT="[Tekst]"/>
      <dgm:spPr/>
      <dgm:t>
        <a:bodyPr/>
        <a:lstStyle/>
        <a:p>
          <a:r>
            <a:rPr lang="pl-PL" b="1" dirty="0" smtClean="0"/>
            <a:t>1. Identyfikacja krytycznych zasobów (usługi, oprogramowanie, sprzęt) </a:t>
          </a:r>
          <a:endParaRPr lang="pl-PL" b="1" dirty="0"/>
        </a:p>
      </dgm:t>
    </dgm:pt>
    <dgm:pt modelId="{9AFE6FBD-F5B3-421C-AC0D-D052FCFAC0FC}" type="parTrans" cxnId="{F05518F7-D7B5-43F5-99E4-053EB5FC44F8}">
      <dgm:prSet/>
      <dgm:spPr/>
      <dgm:t>
        <a:bodyPr/>
        <a:lstStyle/>
        <a:p>
          <a:endParaRPr lang="pl-PL" b="1"/>
        </a:p>
      </dgm:t>
    </dgm:pt>
    <dgm:pt modelId="{571B8210-E023-4354-AAEE-C464C8D745E7}" type="sibTrans" cxnId="{F05518F7-D7B5-43F5-99E4-053EB5FC44F8}">
      <dgm:prSet/>
      <dgm:spPr/>
      <dgm:t>
        <a:bodyPr/>
        <a:lstStyle/>
        <a:p>
          <a:endParaRPr lang="pl-PL" b="1"/>
        </a:p>
      </dgm:t>
    </dgm:pt>
    <dgm:pt modelId="{90AA7CF3-F258-4DAE-B2EA-5B4E3C8670E1}">
      <dgm:prSet/>
      <dgm:spPr/>
      <dgm:t>
        <a:bodyPr/>
        <a:lstStyle/>
        <a:p>
          <a:r>
            <a:rPr lang="pl-PL" b="1" dirty="0" smtClean="0"/>
            <a:t>2. Ryzyko dysponowania zasobami </a:t>
          </a:r>
        </a:p>
      </dgm:t>
    </dgm:pt>
    <dgm:pt modelId="{B5185CF8-93E8-4EC9-A1DC-9F3481B33971}" type="parTrans" cxnId="{288E71D1-8EE0-4547-A431-0F74CF44508D}">
      <dgm:prSet/>
      <dgm:spPr/>
      <dgm:t>
        <a:bodyPr/>
        <a:lstStyle/>
        <a:p>
          <a:endParaRPr lang="pl-PL" b="1"/>
        </a:p>
      </dgm:t>
    </dgm:pt>
    <dgm:pt modelId="{F4B6EDB1-2A78-4DD2-B6FB-D7D959FB2DD6}" type="sibTrans" cxnId="{288E71D1-8EE0-4547-A431-0F74CF44508D}">
      <dgm:prSet/>
      <dgm:spPr/>
      <dgm:t>
        <a:bodyPr/>
        <a:lstStyle/>
        <a:p>
          <a:endParaRPr lang="pl-PL" b="1"/>
        </a:p>
      </dgm:t>
    </dgm:pt>
    <dgm:pt modelId="{19A939A8-DD7F-42E6-BA6F-E4734215F350}">
      <dgm:prSet/>
      <dgm:spPr/>
      <dgm:t>
        <a:bodyPr/>
        <a:lstStyle/>
        <a:p>
          <a:r>
            <a:rPr lang="pl-PL" b="1" dirty="0" smtClean="0"/>
            <a:t>3. Opracowanie polityki bezpieczeństwa </a:t>
          </a:r>
        </a:p>
      </dgm:t>
    </dgm:pt>
    <dgm:pt modelId="{2A15DFD5-A25C-4949-95D9-C3176191A4F9}" type="parTrans" cxnId="{DC4A0061-5FFD-45C4-BD81-C188C757F608}">
      <dgm:prSet/>
      <dgm:spPr/>
      <dgm:t>
        <a:bodyPr/>
        <a:lstStyle/>
        <a:p>
          <a:endParaRPr lang="pl-PL" b="1"/>
        </a:p>
      </dgm:t>
    </dgm:pt>
    <dgm:pt modelId="{6BA9315A-6104-4544-B505-FECE2647F4CE}" type="sibTrans" cxnId="{DC4A0061-5FFD-45C4-BD81-C188C757F608}">
      <dgm:prSet/>
      <dgm:spPr/>
      <dgm:t>
        <a:bodyPr/>
        <a:lstStyle/>
        <a:p>
          <a:endParaRPr lang="pl-PL" b="1"/>
        </a:p>
      </dgm:t>
    </dgm:pt>
    <dgm:pt modelId="{DC3EB049-E45A-46EE-B392-E1843E45C280}">
      <dgm:prSet/>
      <dgm:spPr/>
      <dgm:t>
        <a:bodyPr/>
        <a:lstStyle/>
        <a:p>
          <a:r>
            <a:rPr lang="pl-PL" b="1" dirty="0" smtClean="0"/>
            <a:t>4. Szkolenia </a:t>
          </a:r>
        </a:p>
      </dgm:t>
    </dgm:pt>
    <dgm:pt modelId="{DB73B353-186B-42E5-8B02-6E021F21EBFB}" type="parTrans" cxnId="{FB9996E4-BE5F-496C-8DC2-CA8151A0C0A1}">
      <dgm:prSet/>
      <dgm:spPr/>
      <dgm:t>
        <a:bodyPr/>
        <a:lstStyle/>
        <a:p>
          <a:endParaRPr lang="pl-PL" b="1"/>
        </a:p>
      </dgm:t>
    </dgm:pt>
    <dgm:pt modelId="{3670F6A9-42B4-47B1-9DC2-2D7A2DC7DEEE}" type="sibTrans" cxnId="{FB9996E4-BE5F-496C-8DC2-CA8151A0C0A1}">
      <dgm:prSet/>
      <dgm:spPr/>
      <dgm:t>
        <a:bodyPr/>
        <a:lstStyle/>
        <a:p>
          <a:endParaRPr lang="pl-PL" b="1"/>
        </a:p>
      </dgm:t>
    </dgm:pt>
    <dgm:pt modelId="{792996D7-6EE5-48EF-82D3-6876DFC44DBF}">
      <dgm:prSet/>
      <dgm:spPr/>
      <dgm:t>
        <a:bodyPr/>
        <a:lstStyle/>
        <a:p>
          <a:r>
            <a:rPr lang="pl-PL" b="1" dirty="0" smtClean="0"/>
            <a:t>5. Wdrożenie odpowiednich do zasobów </a:t>
          </a:r>
          <a:br>
            <a:rPr lang="pl-PL" b="1" dirty="0" smtClean="0"/>
          </a:br>
          <a:r>
            <a:rPr lang="pl-PL" b="1" dirty="0" smtClean="0"/>
            <a:t>i ryzyka technicznych środków ochrony </a:t>
          </a:r>
          <a:endParaRPr lang="pl-PL" b="1" dirty="0"/>
        </a:p>
      </dgm:t>
    </dgm:pt>
    <dgm:pt modelId="{80333217-BA78-4CBD-A14E-0E4A9E8E7341}" type="parTrans" cxnId="{65934114-EA65-4250-A9E5-D6DEB65DF31B}">
      <dgm:prSet/>
      <dgm:spPr/>
      <dgm:t>
        <a:bodyPr/>
        <a:lstStyle/>
        <a:p>
          <a:endParaRPr lang="pl-PL" b="1"/>
        </a:p>
      </dgm:t>
    </dgm:pt>
    <dgm:pt modelId="{C3DE9C5D-5C12-4775-B0D9-5BD8F7D1F4B7}" type="sibTrans" cxnId="{65934114-EA65-4250-A9E5-D6DEB65DF31B}">
      <dgm:prSet/>
      <dgm:spPr/>
      <dgm:t>
        <a:bodyPr/>
        <a:lstStyle/>
        <a:p>
          <a:endParaRPr lang="pl-PL" b="1"/>
        </a:p>
      </dgm:t>
    </dgm:pt>
    <dgm:pt modelId="{6805F721-577E-4EDE-980E-E4540E6B3618}" type="pres">
      <dgm:prSet presAssocID="{F3B5DFEF-324F-42FA-9884-5BCEBE47D69A}" presName="linear" presStyleCnt="0">
        <dgm:presLayoutVars>
          <dgm:animLvl val="lvl"/>
          <dgm:resizeHandles val="exact"/>
        </dgm:presLayoutVars>
      </dgm:prSet>
      <dgm:spPr/>
      <dgm:t>
        <a:bodyPr/>
        <a:lstStyle/>
        <a:p>
          <a:endParaRPr lang="pl-PL"/>
        </a:p>
      </dgm:t>
    </dgm:pt>
    <dgm:pt modelId="{D5B4072C-A365-4CB2-A507-3564CFA792F6}" type="pres">
      <dgm:prSet presAssocID="{CC47A802-06D5-4356-9D8D-AE6777CA338B}" presName="parentText" presStyleLbl="node1" presStyleIdx="0" presStyleCnt="5">
        <dgm:presLayoutVars>
          <dgm:chMax val="0"/>
          <dgm:bulletEnabled val="1"/>
        </dgm:presLayoutVars>
      </dgm:prSet>
      <dgm:spPr/>
      <dgm:t>
        <a:bodyPr/>
        <a:lstStyle/>
        <a:p>
          <a:endParaRPr lang="pl-PL"/>
        </a:p>
      </dgm:t>
    </dgm:pt>
    <dgm:pt modelId="{6145AC89-EB38-43B3-816E-550B9EE4C675}" type="pres">
      <dgm:prSet presAssocID="{571B8210-E023-4354-AAEE-C464C8D745E7}" presName="spacer" presStyleCnt="0"/>
      <dgm:spPr/>
    </dgm:pt>
    <dgm:pt modelId="{54FBBDA6-3976-49EF-8850-66CEE9D16A17}" type="pres">
      <dgm:prSet presAssocID="{90AA7CF3-F258-4DAE-B2EA-5B4E3C8670E1}" presName="parentText" presStyleLbl="node1" presStyleIdx="1" presStyleCnt="5">
        <dgm:presLayoutVars>
          <dgm:chMax val="0"/>
          <dgm:bulletEnabled val="1"/>
        </dgm:presLayoutVars>
      </dgm:prSet>
      <dgm:spPr/>
      <dgm:t>
        <a:bodyPr/>
        <a:lstStyle/>
        <a:p>
          <a:endParaRPr lang="pl-PL"/>
        </a:p>
      </dgm:t>
    </dgm:pt>
    <dgm:pt modelId="{FC90097A-C3F2-4013-98C6-4EE985E71D06}" type="pres">
      <dgm:prSet presAssocID="{F4B6EDB1-2A78-4DD2-B6FB-D7D959FB2DD6}" presName="spacer" presStyleCnt="0"/>
      <dgm:spPr/>
    </dgm:pt>
    <dgm:pt modelId="{3F624385-DD31-4308-AD78-113317E0EB18}" type="pres">
      <dgm:prSet presAssocID="{19A939A8-DD7F-42E6-BA6F-E4734215F350}" presName="parentText" presStyleLbl="node1" presStyleIdx="2" presStyleCnt="5">
        <dgm:presLayoutVars>
          <dgm:chMax val="0"/>
          <dgm:bulletEnabled val="1"/>
        </dgm:presLayoutVars>
      </dgm:prSet>
      <dgm:spPr/>
      <dgm:t>
        <a:bodyPr/>
        <a:lstStyle/>
        <a:p>
          <a:endParaRPr lang="pl-PL"/>
        </a:p>
      </dgm:t>
    </dgm:pt>
    <dgm:pt modelId="{74845A75-8278-452E-B8CC-A6244AAF17A1}" type="pres">
      <dgm:prSet presAssocID="{6BA9315A-6104-4544-B505-FECE2647F4CE}" presName="spacer" presStyleCnt="0"/>
      <dgm:spPr/>
    </dgm:pt>
    <dgm:pt modelId="{58A46640-A5EF-499A-A480-D646FC2C5BDC}" type="pres">
      <dgm:prSet presAssocID="{DC3EB049-E45A-46EE-B392-E1843E45C280}" presName="parentText" presStyleLbl="node1" presStyleIdx="3" presStyleCnt="5">
        <dgm:presLayoutVars>
          <dgm:chMax val="0"/>
          <dgm:bulletEnabled val="1"/>
        </dgm:presLayoutVars>
      </dgm:prSet>
      <dgm:spPr/>
      <dgm:t>
        <a:bodyPr/>
        <a:lstStyle/>
        <a:p>
          <a:endParaRPr lang="pl-PL"/>
        </a:p>
      </dgm:t>
    </dgm:pt>
    <dgm:pt modelId="{FA054229-2D86-4F0A-A7B0-3012E62DBDFB}" type="pres">
      <dgm:prSet presAssocID="{3670F6A9-42B4-47B1-9DC2-2D7A2DC7DEEE}" presName="spacer" presStyleCnt="0"/>
      <dgm:spPr/>
    </dgm:pt>
    <dgm:pt modelId="{78A8E578-4E8C-43E7-B21A-4705387028C0}" type="pres">
      <dgm:prSet presAssocID="{792996D7-6EE5-48EF-82D3-6876DFC44DBF}" presName="parentText" presStyleLbl="node1" presStyleIdx="4" presStyleCnt="5">
        <dgm:presLayoutVars>
          <dgm:chMax val="0"/>
          <dgm:bulletEnabled val="1"/>
        </dgm:presLayoutVars>
      </dgm:prSet>
      <dgm:spPr/>
      <dgm:t>
        <a:bodyPr/>
        <a:lstStyle/>
        <a:p>
          <a:endParaRPr lang="pl-PL"/>
        </a:p>
      </dgm:t>
    </dgm:pt>
  </dgm:ptLst>
  <dgm:cxnLst>
    <dgm:cxn modelId="{FB9996E4-BE5F-496C-8DC2-CA8151A0C0A1}" srcId="{F3B5DFEF-324F-42FA-9884-5BCEBE47D69A}" destId="{DC3EB049-E45A-46EE-B392-E1843E45C280}" srcOrd="3" destOrd="0" parTransId="{DB73B353-186B-42E5-8B02-6E021F21EBFB}" sibTransId="{3670F6A9-42B4-47B1-9DC2-2D7A2DC7DEEE}"/>
    <dgm:cxn modelId="{46D632C6-5509-4DD1-899E-3F5068AB053A}" type="presOf" srcId="{90AA7CF3-F258-4DAE-B2EA-5B4E3C8670E1}" destId="{54FBBDA6-3976-49EF-8850-66CEE9D16A17}" srcOrd="0" destOrd="0" presId="urn:microsoft.com/office/officeart/2005/8/layout/vList2"/>
    <dgm:cxn modelId="{CC16CADD-8063-4224-9958-031AE6E3B275}" type="presOf" srcId="{792996D7-6EE5-48EF-82D3-6876DFC44DBF}" destId="{78A8E578-4E8C-43E7-B21A-4705387028C0}" srcOrd="0" destOrd="0" presId="urn:microsoft.com/office/officeart/2005/8/layout/vList2"/>
    <dgm:cxn modelId="{8CC2F0DE-7371-4751-8E40-2720883DE377}" type="presOf" srcId="{CC47A802-06D5-4356-9D8D-AE6777CA338B}" destId="{D5B4072C-A365-4CB2-A507-3564CFA792F6}" srcOrd="0" destOrd="0" presId="urn:microsoft.com/office/officeart/2005/8/layout/vList2"/>
    <dgm:cxn modelId="{10684BA1-DAC2-40DE-8D6F-52E6EC766854}" type="presOf" srcId="{F3B5DFEF-324F-42FA-9884-5BCEBE47D69A}" destId="{6805F721-577E-4EDE-980E-E4540E6B3618}" srcOrd="0" destOrd="0" presId="urn:microsoft.com/office/officeart/2005/8/layout/vList2"/>
    <dgm:cxn modelId="{288E71D1-8EE0-4547-A431-0F74CF44508D}" srcId="{F3B5DFEF-324F-42FA-9884-5BCEBE47D69A}" destId="{90AA7CF3-F258-4DAE-B2EA-5B4E3C8670E1}" srcOrd="1" destOrd="0" parTransId="{B5185CF8-93E8-4EC9-A1DC-9F3481B33971}" sibTransId="{F4B6EDB1-2A78-4DD2-B6FB-D7D959FB2DD6}"/>
    <dgm:cxn modelId="{7EE934AE-F08E-4A3B-B7E5-E2FEB1EA0D71}" type="presOf" srcId="{DC3EB049-E45A-46EE-B392-E1843E45C280}" destId="{58A46640-A5EF-499A-A480-D646FC2C5BDC}" srcOrd="0" destOrd="0" presId="urn:microsoft.com/office/officeart/2005/8/layout/vList2"/>
    <dgm:cxn modelId="{DC4A0061-5FFD-45C4-BD81-C188C757F608}" srcId="{F3B5DFEF-324F-42FA-9884-5BCEBE47D69A}" destId="{19A939A8-DD7F-42E6-BA6F-E4734215F350}" srcOrd="2" destOrd="0" parTransId="{2A15DFD5-A25C-4949-95D9-C3176191A4F9}" sibTransId="{6BA9315A-6104-4544-B505-FECE2647F4CE}"/>
    <dgm:cxn modelId="{65934114-EA65-4250-A9E5-D6DEB65DF31B}" srcId="{F3B5DFEF-324F-42FA-9884-5BCEBE47D69A}" destId="{792996D7-6EE5-48EF-82D3-6876DFC44DBF}" srcOrd="4" destOrd="0" parTransId="{80333217-BA78-4CBD-A14E-0E4A9E8E7341}" sibTransId="{C3DE9C5D-5C12-4775-B0D9-5BD8F7D1F4B7}"/>
    <dgm:cxn modelId="{3571F20F-A580-40FA-B888-DE78016F79C7}" type="presOf" srcId="{19A939A8-DD7F-42E6-BA6F-E4734215F350}" destId="{3F624385-DD31-4308-AD78-113317E0EB18}" srcOrd="0" destOrd="0" presId="urn:microsoft.com/office/officeart/2005/8/layout/vList2"/>
    <dgm:cxn modelId="{F05518F7-D7B5-43F5-99E4-053EB5FC44F8}" srcId="{F3B5DFEF-324F-42FA-9884-5BCEBE47D69A}" destId="{CC47A802-06D5-4356-9D8D-AE6777CA338B}" srcOrd="0" destOrd="0" parTransId="{9AFE6FBD-F5B3-421C-AC0D-D052FCFAC0FC}" sibTransId="{571B8210-E023-4354-AAEE-C464C8D745E7}"/>
    <dgm:cxn modelId="{1A634A3B-2A17-42E4-9641-1CB76AAEBFB1}" type="presParOf" srcId="{6805F721-577E-4EDE-980E-E4540E6B3618}" destId="{D5B4072C-A365-4CB2-A507-3564CFA792F6}" srcOrd="0" destOrd="0" presId="urn:microsoft.com/office/officeart/2005/8/layout/vList2"/>
    <dgm:cxn modelId="{6A59F99B-9F45-4D30-9390-5B657DE8CC3F}" type="presParOf" srcId="{6805F721-577E-4EDE-980E-E4540E6B3618}" destId="{6145AC89-EB38-43B3-816E-550B9EE4C675}" srcOrd="1" destOrd="0" presId="urn:microsoft.com/office/officeart/2005/8/layout/vList2"/>
    <dgm:cxn modelId="{9B4010BC-B27C-49AC-AEF4-1BE0DEEE86C8}" type="presParOf" srcId="{6805F721-577E-4EDE-980E-E4540E6B3618}" destId="{54FBBDA6-3976-49EF-8850-66CEE9D16A17}" srcOrd="2" destOrd="0" presId="urn:microsoft.com/office/officeart/2005/8/layout/vList2"/>
    <dgm:cxn modelId="{CEBE3120-A66B-4874-BF6A-84BF599D48D0}" type="presParOf" srcId="{6805F721-577E-4EDE-980E-E4540E6B3618}" destId="{FC90097A-C3F2-4013-98C6-4EE985E71D06}" srcOrd="3" destOrd="0" presId="urn:microsoft.com/office/officeart/2005/8/layout/vList2"/>
    <dgm:cxn modelId="{5B8894A3-B135-492C-B0A1-D53BCB897218}" type="presParOf" srcId="{6805F721-577E-4EDE-980E-E4540E6B3618}" destId="{3F624385-DD31-4308-AD78-113317E0EB18}" srcOrd="4" destOrd="0" presId="urn:microsoft.com/office/officeart/2005/8/layout/vList2"/>
    <dgm:cxn modelId="{59FA9B27-A14D-418B-A7AC-AC68C6CBBC8A}" type="presParOf" srcId="{6805F721-577E-4EDE-980E-E4540E6B3618}" destId="{74845A75-8278-452E-B8CC-A6244AAF17A1}" srcOrd="5" destOrd="0" presId="urn:microsoft.com/office/officeart/2005/8/layout/vList2"/>
    <dgm:cxn modelId="{894AAA00-C292-4CBE-9BBC-42F1EDD6BC06}" type="presParOf" srcId="{6805F721-577E-4EDE-980E-E4540E6B3618}" destId="{58A46640-A5EF-499A-A480-D646FC2C5BDC}" srcOrd="6" destOrd="0" presId="urn:microsoft.com/office/officeart/2005/8/layout/vList2"/>
    <dgm:cxn modelId="{EB2936E2-BA6B-485B-AF1B-60BA9E9B4649}" type="presParOf" srcId="{6805F721-577E-4EDE-980E-E4540E6B3618}" destId="{FA054229-2D86-4F0A-A7B0-3012E62DBDFB}" srcOrd="7" destOrd="0" presId="urn:microsoft.com/office/officeart/2005/8/layout/vList2"/>
    <dgm:cxn modelId="{ACB781BE-F975-4AFC-A8FB-E489507552DC}" type="presParOf" srcId="{6805F721-577E-4EDE-980E-E4540E6B3618}" destId="{78A8E578-4E8C-43E7-B21A-4705387028C0}" srcOrd="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3955244-9087-4BFA-9B37-8717762704BC}" type="doc">
      <dgm:prSet loTypeId="urn:microsoft.com/office/officeart/2005/8/layout/default" loCatId="list" qsTypeId="urn:microsoft.com/office/officeart/2005/8/quickstyle/3d2" qsCatId="3D" csTypeId="urn:microsoft.com/office/officeart/2005/8/colors/colorful2" csCatId="colorful" phldr="1"/>
      <dgm:spPr/>
      <dgm:t>
        <a:bodyPr/>
        <a:lstStyle/>
        <a:p>
          <a:endParaRPr lang="pl-PL"/>
        </a:p>
      </dgm:t>
    </dgm:pt>
    <dgm:pt modelId="{040E3250-9570-48FE-A21B-20EB6EC1AC9C}">
      <dgm:prSet phldrT="[Tekst]"/>
      <dgm:spPr/>
      <dgm:t>
        <a:bodyPr/>
        <a:lstStyle/>
        <a:p>
          <a:r>
            <a:rPr lang="pl-PL" b="1" smtClean="0"/>
            <a:t>1. Korzystaj z Sieci ostrożnie „milczenie jest złotem”</a:t>
          </a:r>
          <a:endParaRPr lang="pl-PL" dirty="0"/>
        </a:p>
      </dgm:t>
    </dgm:pt>
    <dgm:pt modelId="{34711A8F-E279-4FA1-8F50-D443C8B07958}" type="parTrans" cxnId="{555B4165-C77F-454B-88DF-B2E9E56CB2B3}">
      <dgm:prSet/>
      <dgm:spPr/>
      <dgm:t>
        <a:bodyPr/>
        <a:lstStyle/>
        <a:p>
          <a:endParaRPr lang="pl-PL"/>
        </a:p>
      </dgm:t>
    </dgm:pt>
    <dgm:pt modelId="{CC80B737-D129-4597-A05B-DB7CA45A539D}" type="sibTrans" cxnId="{555B4165-C77F-454B-88DF-B2E9E56CB2B3}">
      <dgm:prSet/>
      <dgm:spPr/>
      <dgm:t>
        <a:bodyPr/>
        <a:lstStyle/>
        <a:p>
          <a:endParaRPr lang="pl-PL"/>
        </a:p>
      </dgm:t>
    </dgm:pt>
    <dgm:pt modelId="{AAF33A1B-099F-4C92-A737-06BCA90B6263}">
      <dgm:prSet/>
      <dgm:spPr/>
      <dgm:t>
        <a:bodyPr/>
        <a:lstStyle/>
        <a:p>
          <a:r>
            <a:rPr lang="pl-PL" b="1" smtClean="0"/>
            <a:t>2. Uważaj na cookies </a:t>
          </a:r>
          <a:endParaRPr lang="pl-PL" b="1" dirty="0" smtClean="0"/>
        </a:p>
      </dgm:t>
    </dgm:pt>
    <dgm:pt modelId="{9A68F539-45CF-4887-9D2F-EA9A63523E13}" type="parTrans" cxnId="{70946C60-14BA-458A-8F53-32A7D8771B1B}">
      <dgm:prSet/>
      <dgm:spPr/>
      <dgm:t>
        <a:bodyPr/>
        <a:lstStyle/>
        <a:p>
          <a:endParaRPr lang="pl-PL"/>
        </a:p>
      </dgm:t>
    </dgm:pt>
    <dgm:pt modelId="{52743A5A-7E43-47A2-AA84-ACBD24041124}" type="sibTrans" cxnId="{70946C60-14BA-458A-8F53-32A7D8771B1B}">
      <dgm:prSet/>
      <dgm:spPr/>
      <dgm:t>
        <a:bodyPr/>
        <a:lstStyle/>
        <a:p>
          <a:endParaRPr lang="pl-PL"/>
        </a:p>
      </dgm:t>
    </dgm:pt>
    <dgm:pt modelId="{168C6796-42FB-4695-853E-3F4ADAD42A8F}">
      <dgm:prSet/>
      <dgm:spPr/>
      <dgm:t>
        <a:bodyPr/>
        <a:lstStyle/>
        <a:p>
          <a:r>
            <a:rPr lang="pl-PL" b="1" smtClean="0"/>
            <a:t>3. Jeśli nie wiesz po co Stronie dane nie podawaj ich </a:t>
          </a:r>
          <a:endParaRPr lang="pl-PL" b="1" dirty="0" smtClean="0"/>
        </a:p>
      </dgm:t>
    </dgm:pt>
    <dgm:pt modelId="{668B996D-C769-4053-900B-E1851BA75D83}" type="parTrans" cxnId="{04C01690-1B3D-4CC2-9E50-5A0EE00D2995}">
      <dgm:prSet/>
      <dgm:spPr/>
      <dgm:t>
        <a:bodyPr/>
        <a:lstStyle/>
        <a:p>
          <a:endParaRPr lang="pl-PL"/>
        </a:p>
      </dgm:t>
    </dgm:pt>
    <dgm:pt modelId="{A735A00D-1AF4-4870-AEB3-A882A4D2CBBB}" type="sibTrans" cxnId="{04C01690-1B3D-4CC2-9E50-5A0EE00D2995}">
      <dgm:prSet/>
      <dgm:spPr/>
      <dgm:t>
        <a:bodyPr/>
        <a:lstStyle/>
        <a:p>
          <a:endParaRPr lang="pl-PL"/>
        </a:p>
      </dgm:t>
    </dgm:pt>
    <dgm:pt modelId="{E4BF4690-6A8C-4932-95A2-7EE05D1009EB}">
      <dgm:prSet/>
      <dgm:spPr/>
      <dgm:t>
        <a:bodyPr/>
        <a:lstStyle/>
        <a:p>
          <a:r>
            <a:rPr lang="pl-PL" b="1" smtClean="0"/>
            <a:t>4. Jeśli koniecznie chcą danych - spytaj webmastera po co? </a:t>
          </a:r>
          <a:endParaRPr lang="pl-PL" b="1" dirty="0" smtClean="0"/>
        </a:p>
      </dgm:t>
    </dgm:pt>
    <dgm:pt modelId="{EA5E9718-132D-495B-83B7-46DB8B5BD1F1}" type="parTrans" cxnId="{D1CCC402-9A4F-4116-9250-212CF2E99104}">
      <dgm:prSet/>
      <dgm:spPr/>
      <dgm:t>
        <a:bodyPr/>
        <a:lstStyle/>
        <a:p>
          <a:endParaRPr lang="pl-PL"/>
        </a:p>
      </dgm:t>
    </dgm:pt>
    <dgm:pt modelId="{18A5619F-D53D-4F1C-ACA1-36523CBAA4CA}" type="sibTrans" cxnId="{D1CCC402-9A4F-4116-9250-212CF2E99104}">
      <dgm:prSet/>
      <dgm:spPr/>
      <dgm:t>
        <a:bodyPr/>
        <a:lstStyle/>
        <a:p>
          <a:endParaRPr lang="pl-PL"/>
        </a:p>
      </dgm:t>
    </dgm:pt>
    <dgm:pt modelId="{2BE50FE9-9825-429A-B959-1509753EF30D}">
      <dgm:prSet/>
      <dgm:spPr/>
      <dgm:t>
        <a:bodyPr/>
        <a:lstStyle/>
        <a:p>
          <a:r>
            <a:rPr lang="pl-PL" b="1" dirty="0" smtClean="0"/>
            <a:t>5. Każda Strona gromadząca osobiste dane powinna mieć jawną „politykę prywatności” </a:t>
          </a:r>
        </a:p>
      </dgm:t>
    </dgm:pt>
    <dgm:pt modelId="{BD8C08E1-4A19-4E66-8019-7E6A2DECD5B0}" type="parTrans" cxnId="{2ED969CB-0CA0-48BA-B096-850914CA6212}">
      <dgm:prSet/>
      <dgm:spPr/>
      <dgm:t>
        <a:bodyPr/>
        <a:lstStyle/>
        <a:p>
          <a:endParaRPr lang="pl-PL"/>
        </a:p>
      </dgm:t>
    </dgm:pt>
    <dgm:pt modelId="{B4864F99-290A-49B5-97E2-5B746FB6071B}" type="sibTrans" cxnId="{2ED969CB-0CA0-48BA-B096-850914CA6212}">
      <dgm:prSet/>
      <dgm:spPr/>
      <dgm:t>
        <a:bodyPr/>
        <a:lstStyle/>
        <a:p>
          <a:endParaRPr lang="pl-PL"/>
        </a:p>
      </dgm:t>
    </dgm:pt>
    <dgm:pt modelId="{2E460353-64D3-4D0E-B375-2C9C2EBC2711}">
      <dgm:prSet/>
      <dgm:spPr/>
      <dgm:t>
        <a:bodyPr/>
        <a:lstStyle/>
        <a:p>
          <a:r>
            <a:rPr lang="pl-PL" b="1" smtClean="0"/>
            <a:t>6. Używaj programowych zabezpieczeń swoich zasobów </a:t>
          </a:r>
          <a:endParaRPr lang="pl-PL" dirty="0"/>
        </a:p>
      </dgm:t>
    </dgm:pt>
    <dgm:pt modelId="{FF9B449D-BA5A-4099-96DD-1CB27A0AF634}" type="parTrans" cxnId="{5FACABA3-D140-4805-A359-02EDA2F418B8}">
      <dgm:prSet/>
      <dgm:spPr/>
      <dgm:t>
        <a:bodyPr/>
        <a:lstStyle/>
        <a:p>
          <a:endParaRPr lang="pl-PL"/>
        </a:p>
      </dgm:t>
    </dgm:pt>
    <dgm:pt modelId="{CC378E98-A6E0-4ED1-8A6E-0F6310B16751}" type="sibTrans" cxnId="{5FACABA3-D140-4805-A359-02EDA2F418B8}">
      <dgm:prSet/>
      <dgm:spPr/>
      <dgm:t>
        <a:bodyPr/>
        <a:lstStyle/>
        <a:p>
          <a:endParaRPr lang="pl-PL"/>
        </a:p>
      </dgm:t>
    </dgm:pt>
    <dgm:pt modelId="{08CBA4BD-231A-4580-9F85-798F2A2D635C}" type="pres">
      <dgm:prSet presAssocID="{23955244-9087-4BFA-9B37-8717762704BC}" presName="diagram" presStyleCnt="0">
        <dgm:presLayoutVars>
          <dgm:dir/>
          <dgm:resizeHandles val="exact"/>
        </dgm:presLayoutVars>
      </dgm:prSet>
      <dgm:spPr/>
      <dgm:t>
        <a:bodyPr/>
        <a:lstStyle/>
        <a:p>
          <a:endParaRPr lang="pl-PL"/>
        </a:p>
      </dgm:t>
    </dgm:pt>
    <dgm:pt modelId="{21E757B6-EAFF-456E-9D3D-1C9895574D04}" type="pres">
      <dgm:prSet presAssocID="{040E3250-9570-48FE-A21B-20EB6EC1AC9C}" presName="node" presStyleLbl="node1" presStyleIdx="0" presStyleCnt="6">
        <dgm:presLayoutVars>
          <dgm:bulletEnabled val="1"/>
        </dgm:presLayoutVars>
      </dgm:prSet>
      <dgm:spPr/>
      <dgm:t>
        <a:bodyPr/>
        <a:lstStyle/>
        <a:p>
          <a:endParaRPr lang="pl-PL"/>
        </a:p>
      </dgm:t>
    </dgm:pt>
    <dgm:pt modelId="{DB956900-928A-4B72-A9D4-EFD40F803174}" type="pres">
      <dgm:prSet presAssocID="{CC80B737-D129-4597-A05B-DB7CA45A539D}" presName="sibTrans" presStyleCnt="0"/>
      <dgm:spPr/>
    </dgm:pt>
    <dgm:pt modelId="{88BAD656-EB08-4B05-9348-0998BDEA8413}" type="pres">
      <dgm:prSet presAssocID="{AAF33A1B-099F-4C92-A737-06BCA90B6263}" presName="node" presStyleLbl="node1" presStyleIdx="1" presStyleCnt="6">
        <dgm:presLayoutVars>
          <dgm:bulletEnabled val="1"/>
        </dgm:presLayoutVars>
      </dgm:prSet>
      <dgm:spPr/>
      <dgm:t>
        <a:bodyPr/>
        <a:lstStyle/>
        <a:p>
          <a:endParaRPr lang="pl-PL"/>
        </a:p>
      </dgm:t>
    </dgm:pt>
    <dgm:pt modelId="{1D146A87-5833-4E01-A849-4C5CB28070B3}" type="pres">
      <dgm:prSet presAssocID="{52743A5A-7E43-47A2-AA84-ACBD24041124}" presName="sibTrans" presStyleCnt="0"/>
      <dgm:spPr/>
    </dgm:pt>
    <dgm:pt modelId="{A2EFCF06-6739-4DBC-BF13-41E2A2E26565}" type="pres">
      <dgm:prSet presAssocID="{168C6796-42FB-4695-853E-3F4ADAD42A8F}" presName="node" presStyleLbl="node1" presStyleIdx="2" presStyleCnt="6">
        <dgm:presLayoutVars>
          <dgm:bulletEnabled val="1"/>
        </dgm:presLayoutVars>
      </dgm:prSet>
      <dgm:spPr/>
      <dgm:t>
        <a:bodyPr/>
        <a:lstStyle/>
        <a:p>
          <a:endParaRPr lang="pl-PL"/>
        </a:p>
      </dgm:t>
    </dgm:pt>
    <dgm:pt modelId="{E0E60493-93E0-4334-86DD-038A80ACD39D}" type="pres">
      <dgm:prSet presAssocID="{A735A00D-1AF4-4870-AEB3-A882A4D2CBBB}" presName="sibTrans" presStyleCnt="0"/>
      <dgm:spPr/>
    </dgm:pt>
    <dgm:pt modelId="{DE839858-5613-4400-A228-3FA353B2DA8E}" type="pres">
      <dgm:prSet presAssocID="{E4BF4690-6A8C-4932-95A2-7EE05D1009EB}" presName="node" presStyleLbl="node1" presStyleIdx="3" presStyleCnt="6">
        <dgm:presLayoutVars>
          <dgm:bulletEnabled val="1"/>
        </dgm:presLayoutVars>
      </dgm:prSet>
      <dgm:spPr/>
      <dgm:t>
        <a:bodyPr/>
        <a:lstStyle/>
        <a:p>
          <a:endParaRPr lang="pl-PL"/>
        </a:p>
      </dgm:t>
    </dgm:pt>
    <dgm:pt modelId="{E6026AA7-323E-4CCC-82AD-4509EFBFD23E}" type="pres">
      <dgm:prSet presAssocID="{18A5619F-D53D-4F1C-ACA1-36523CBAA4CA}" presName="sibTrans" presStyleCnt="0"/>
      <dgm:spPr/>
    </dgm:pt>
    <dgm:pt modelId="{E799627D-578F-453A-9A85-8D64CFE5B69C}" type="pres">
      <dgm:prSet presAssocID="{2BE50FE9-9825-429A-B959-1509753EF30D}" presName="node" presStyleLbl="node1" presStyleIdx="4" presStyleCnt="6">
        <dgm:presLayoutVars>
          <dgm:bulletEnabled val="1"/>
        </dgm:presLayoutVars>
      </dgm:prSet>
      <dgm:spPr/>
      <dgm:t>
        <a:bodyPr/>
        <a:lstStyle/>
        <a:p>
          <a:endParaRPr lang="pl-PL"/>
        </a:p>
      </dgm:t>
    </dgm:pt>
    <dgm:pt modelId="{2D0C70F8-EDBB-4862-B5F8-13039E7E2580}" type="pres">
      <dgm:prSet presAssocID="{B4864F99-290A-49B5-97E2-5B746FB6071B}" presName="sibTrans" presStyleCnt="0"/>
      <dgm:spPr/>
    </dgm:pt>
    <dgm:pt modelId="{C550AB18-A9E6-4E52-AA22-F8FCC150BB79}" type="pres">
      <dgm:prSet presAssocID="{2E460353-64D3-4D0E-B375-2C9C2EBC2711}" presName="node" presStyleLbl="node1" presStyleIdx="5" presStyleCnt="6">
        <dgm:presLayoutVars>
          <dgm:bulletEnabled val="1"/>
        </dgm:presLayoutVars>
      </dgm:prSet>
      <dgm:spPr/>
      <dgm:t>
        <a:bodyPr/>
        <a:lstStyle/>
        <a:p>
          <a:endParaRPr lang="pl-PL"/>
        </a:p>
      </dgm:t>
    </dgm:pt>
  </dgm:ptLst>
  <dgm:cxnLst>
    <dgm:cxn modelId="{270E45B4-9073-45C0-83C4-F7A7F65414CE}" type="presOf" srcId="{E4BF4690-6A8C-4932-95A2-7EE05D1009EB}" destId="{DE839858-5613-4400-A228-3FA353B2DA8E}" srcOrd="0" destOrd="0" presId="urn:microsoft.com/office/officeart/2005/8/layout/default"/>
    <dgm:cxn modelId="{A43043D1-E1E1-49BC-933D-29FC5561C38F}" type="presOf" srcId="{2BE50FE9-9825-429A-B959-1509753EF30D}" destId="{E799627D-578F-453A-9A85-8D64CFE5B69C}" srcOrd="0" destOrd="0" presId="urn:microsoft.com/office/officeart/2005/8/layout/default"/>
    <dgm:cxn modelId="{028469AB-E75A-42D1-9018-D6FFF1E3933C}" type="presOf" srcId="{AAF33A1B-099F-4C92-A737-06BCA90B6263}" destId="{88BAD656-EB08-4B05-9348-0998BDEA8413}" srcOrd="0" destOrd="0" presId="urn:microsoft.com/office/officeart/2005/8/layout/default"/>
    <dgm:cxn modelId="{5FACABA3-D140-4805-A359-02EDA2F418B8}" srcId="{23955244-9087-4BFA-9B37-8717762704BC}" destId="{2E460353-64D3-4D0E-B375-2C9C2EBC2711}" srcOrd="5" destOrd="0" parTransId="{FF9B449D-BA5A-4099-96DD-1CB27A0AF634}" sibTransId="{CC378E98-A6E0-4ED1-8A6E-0F6310B16751}"/>
    <dgm:cxn modelId="{555B4165-C77F-454B-88DF-B2E9E56CB2B3}" srcId="{23955244-9087-4BFA-9B37-8717762704BC}" destId="{040E3250-9570-48FE-A21B-20EB6EC1AC9C}" srcOrd="0" destOrd="0" parTransId="{34711A8F-E279-4FA1-8F50-D443C8B07958}" sibTransId="{CC80B737-D129-4597-A05B-DB7CA45A539D}"/>
    <dgm:cxn modelId="{58E48C3A-733E-4F27-808F-E9980D0A2D82}" type="presOf" srcId="{040E3250-9570-48FE-A21B-20EB6EC1AC9C}" destId="{21E757B6-EAFF-456E-9D3D-1C9895574D04}" srcOrd="0" destOrd="0" presId="urn:microsoft.com/office/officeart/2005/8/layout/default"/>
    <dgm:cxn modelId="{A2B45B44-DE2C-439A-A128-1FDE38B01778}" type="presOf" srcId="{23955244-9087-4BFA-9B37-8717762704BC}" destId="{08CBA4BD-231A-4580-9F85-798F2A2D635C}" srcOrd="0" destOrd="0" presId="urn:microsoft.com/office/officeart/2005/8/layout/default"/>
    <dgm:cxn modelId="{2ED969CB-0CA0-48BA-B096-850914CA6212}" srcId="{23955244-9087-4BFA-9B37-8717762704BC}" destId="{2BE50FE9-9825-429A-B959-1509753EF30D}" srcOrd="4" destOrd="0" parTransId="{BD8C08E1-4A19-4E66-8019-7E6A2DECD5B0}" sibTransId="{B4864F99-290A-49B5-97E2-5B746FB6071B}"/>
    <dgm:cxn modelId="{70946C60-14BA-458A-8F53-32A7D8771B1B}" srcId="{23955244-9087-4BFA-9B37-8717762704BC}" destId="{AAF33A1B-099F-4C92-A737-06BCA90B6263}" srcOrd="1" destOrd="0" parTransId="{9A68F539-45CF-4887-9D2F-EA9A63523E13}" sibTransId="{52743A5A-7E43-47A2-AA84-ACBD24041124}"/>
    <dgm:cxn modelId="{127DD5E3-D1E3-4C41-B3B7-207438E59FBD}" type="presOf" srcId="{168C6796-42FB-4695-853E-3F4ADAD42A8F}" destId="{A2EFCF06-6739-4DBC-BF13-41E2A2E26565}" srcOrd="0" destOrd="0" presId="urn:microsoft.com/office/officeart/2005/8/layout/default"/>
    <dgm:cxn modelId="{197A12EC-9F6E-483F-B08E-D6E715BCCB72}" type="presOf" srcId="{2E460353-64D3-4D0E-B375-2C9C2EBC2711}" destId="{C550AB18-A9E6-4E52-AA22-F8FCC150BB79}" srcOrd="0" destOrd="0" presId="urn:microsoft.com/office/officeart/2005/8/layout/default"/>
    <dgm:cxn modelId="{D1CCC402-9A4F-4116-9250-212CF2E99104}" srcId="{23955244-9087-4BFA-9B37-8717762704BC}" destId="{E4BF4690-6A8C-4932-95A2-7EE05D1009EB}" srcOrd="3" destOrd="0" parTransId="{EA5E9718-132D-495B-83B7-46DB8B5BD1F1}" sibTransId="{18A5619F-D53D-4F1C-ACA1-36523CBAA4CA}"/>
    <dgm:cxn modelId="{04C01690-1B3D-4CC2-9E50-5A0EE00D2995}" srcId="{23955244-9087-4BFA-9B37-8717762704BC}" destId="{168C6796-42FB-4695-853E-3F4ADAD42A8F}" srcOrd="2" destOrd="0" parTransId="{668B996D-C769-4053-900B-E1851BA75D83}" sibTransId="{A735A00D-1AF4-4870-AEB3-A882A4D2CBBB}"/>
    <dgm:cxn modelId="{EB05EA47-EECA-4816-A032-FC74A3E4004A}" type="presParOf" srcId="{08CBA4BD-231A-4580-9F85-798F2A2D635C}" destId="{21E757B6-EAFF-456E-9D3D-1C9895574D04}" srcOrd="0" destOrd="0" presId="urn:microsoft.com/office/officeart/2005/8/layout/default"/>
    <dgm:cxn modelId="{21BA3080-D26B-4F7C-AF84-6BD947482367}" type="presParOf" srcId="{08CBA4BD-231A-4580-9F85-798F2A2D635C}" destId="{DB956900-928A-4B72-A9D4-EFD40F803174}" srcOrd="1" destOrd="0" presId="urn:microsoft.com/office/officeart/2005/8/layout/default"/>
    <dgm:cxn modelId="{7C591443-A58A-4F3F-A235-798CF000B7EB}" type="presParOf" srcId="{08CBA4BD-231A-4580-9F85-798F2A2D635C}" destId="{88BAD656-EB08-4B05-9348-0998BDEA8413}" srcOrd="2" destOrd="0" presId="urn:microsoft.com/office/officeart/2005/8/layout/default"/>
    <dgm:cxn modelId="{2EA60E8D-0ABE-4D96-B1B3-058E41F9BB9A}" type="presParOf" srcId="{08CBA4BD-231A-4580-9F85-798F2A2D635C}" destId="{1D146A87-5833-4E01-A849-4C5CB28070B3}" srcOrd="3" destOrd="0" presId="urn:microsoft.com/office/officeart/2005/8/layout/default"/>
    <dgm:cxn modelId="{64C2B514-C263-43A3-B3B0-42D0B181AB6F}" type="presParOf" srcId="{08CBA4BD-231A-4580-9F85-798F2A2D635C}" destId="{A2EFCF06-6739-4DBC-BF13-41E2A2E26565}" srcOrd="4" destOrd="0" presId="urn:microsoft.com/office/officeart/2005/8/layout/default"/>
    <dgm:cxn modelId="{D7D73E2C-C1A7-4169-BBEC-92E7B3483267}" type="presParOf" srcId="{08CBA4BD-231A-4580-9F85-798F2A2D635C}" destId="{E0E60493-93E0-4334-86DD-038A80ACD39D}" srcOrd="5" destOrd="0" presId="urn:microsoft.com/office/officeart/2005/8/layout/default"/>
    <dgm:cxn modelId="{D652ADC6-8D67-4EB6-94A0-60AB27F66BE1}" type="presParOf" srcId="{08CBA4BD-231A-4580-9F85-798F2A2D635C}" destId="{DE839858-5613-4400-A228-3FA353B2DA8E}" srcOrd="6" destOrd="0" presId="urn:microsoft.com/office/officeart/2005/8/layout/default"/>
    <dgm:cxn modelId="{0E41A484-2FDA-44D4-B39E-6FD3447C0E17}" type="presParOf" srcId="{08CBA4BD-231A-4580-9F85-798F2A2D635C}" destId="{E6026AA7-323E-4CCC-82AD-4509EFBFD23E}" srcOrd="7" destOrd="0" presId="urn:microsoft.com/office/officeart/2005/8/layout/default"/>
    <dgm:cxn modelId="{32995ACC-9DF0-4C51-9BF3-A237CB716804}" type="presParOf" srcId="{08CBA4BD-231A-4580-9F85-798F2A2D635C}" destId="{E799627D-578F-453A-9A85-8D64CFE5B69C}" srcOrd="8" destOrd="0" presId="urn:microsoft.com/office/officeart/2005/8/layout/default"/>
    <dgm:cxn modelId="{E538F6ED-8BBE-46E1-99DC-AEC0F21D21BA}" type="presParOf" srcId="{08CBA4BD-231A-4580-9F85-798F2A2D635C}" destId="{2D0C70F8-EDBB-4862-B5F8-13039E7E2580}" srcOrd="9" destOrd="0" presId="urn:microsoft.com/office/officeart/2005/8/layout/default"/>
    <dgm:cxn modelId="{B9D33A64-ED77-46C6-9A87-18688D8A2462}" type="presParOf" srcId="{08CBA4BD-231A-4580-9F85-798F2A2D635C}" destId="{C550AB18-A9E6-4E52-AA22-F8FCC150BB79}" srcOrd="10" destOrd="0" presId="urn:microsoft.com/office/officeart/2005/8/layout/default"/>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C92A121D-0311-4617-B3ED-4BC81456FDDA}" type="presOf" srcId="{DC67F893-549E-4B51-9A22-CA2DC6BC4ABC}" destId="{AEB433F8-2D50-4C4E-BF5D-1B88851BD537}" srcOrd="0" destOrd="0" presId="urn:microsoft.com/office/officeart/2005/8/layout/default"/>
    <dgm:cxn modelId="{753FB664-5F54-407C-99B4-F62E3715B0AE}" type="presOf" srcId="{83DE507E-98C0-4B08-BC51-05B8D24C78D0}" destId="{FF558AF3-080A-46A7-86DE-231E4F32B07C}"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5FC5960A-6F60-4C66-9DD2-086093AB7668}" srcId="{83DE507E-98C0-4B08-BC51-05B8D24C78D0}" destId="{FB0A8DCF-E2EF-4E61-8DFD-410418C3A113}" srcOrd="1" destOrd="0" parTransId="{1B85DAA2-8CBE-4C5A-AE12-85604FBE9985}" sibTransId="{2F195679-CB17-40C2-9A3C-9B9AF09C854E}"/>
    <dgm:cxn modelId="{3BE67392-F21D-43D0-9A49-6B3AFE37F8FE}" type="presOf" srcId="{76601196-FB90-4E52-B32A-9F26F0B54E46}" destId="{C15A0286-AE56-45C2-ADDD-0632FC531DE2}" srcOrd="0" destOrd="0" presId="urn:microsoft.com/office/officeart/2005/8/layout/default"/>
    <dgm:cxn modelId="{60A1CBAB-C808-4AA7-BA34-83AC960C5216}" type="presOf" srcId="{0F3793BD-D745-48E5-BB2D-2447533E862F}" destId="{765B8742-1B3F-4083-8C96-2338FBCCF131}" srcOrd="0" destOrd="0" presId="urn:microsoft.com/office/officeart/2005/8/layout/default"/>
    <dgm:cxn modelId="{674FF9C3-189C-43D9-B4BB-4CC2418470D4}" type="presOf" srcId="{399B59B5-2558-4B97-8DB9-E13E029708BA}" destId="{1AFBBEFC-B226-4FBC-879B-F2F42A162863}" srcOrd="0" destOrd="0" presId="urn:microsoft.com/office/officeart/2005/8/layout/default"/>
    <dgm:cxn modelId="{C46B7176-DAAA-4077-AAA6-C47C22B3EB96}" type="presOf" srcId="{FB0A8DCF-E2EF-4E61-8DFD-410418C3A113}" destId="{64ED4C56-8503-4CE9-AC45-5504D67FA821}" srcOrd="0" destOrd="0" presId="urn:microsoft.com/office/officeart/2005/8/layout/default"/>
    <dgm:cxn modelId="{E5EC0405-C481-4A19-87D3-C591531F427E}" type="presParOf" srcId="{FF558AF3-080A-46A7-86DE-231E4F32B07C}" destId="{765B8742-1B3F-4083-8C96-2338FBCCF131}" srcOrd="0" destOrd="0" presId="urn:microsoft.com/office/officeart/2005/8/layout/default"/>
    <dgm:cxn modelId="{AF53C456-A5F5-49E8-8878-AE85E3F56801}" type="presParOf" srcId="{FF558AF3-080A-46A7-86DE-231E4F32B07C}" destId="{308ED94B-AC50-45C1-9B1D-3DDA5026311C}" srcOrd="1" destOrd="0" presId="urn:microsoft.com/office/officeart/2005/8/layout/default"/>
    <dgm:cxn modelId="{FD61FBC5-A7A3-4307-AA59-7AED469822DD}" type="presParOf" srcId="{FF558AF3-080A-46A7-86DE-231E4F32B07C}" destId="{64ED4C56-8503-4CE9-AC45-5504D67FA821}" srcOrd="2" destOrd="0" presId="urn:microsoft.com/office/officeart/2005/8/layout/default"/>
    <dgm:cxn modelId="{E10E5655-46D8-4D6F-AFCF-363342BCA6A7}" type="presParOf" srcId="{FF558AF3-080A-46A7-86DE-231E4F32B07C}" destId="{9CFCB102-A234-4E7F-9DE9-CD8AC1B60DEC}" srcOrd="3" destOrd="0" presId="urn:microsoft.com/office/officeart/2005/8/layout/default"/>
    <dgm:cxn modelId="{5BAED3DA-E7FC-43C3-9DC4-FD5AC28C3006}" type="presParOf" srcId="{FF558AF3-080A-46A7-86DE-231E4F32B07C}" destId="{AEB433F8-2D50-4C4E-BF5D-1B88851BD537}" srcOrd="4" destOrd="0" presId="urn:microsoft.com/office/officeart/2005/8/layout/default"/>
    <dgm:cxn modelId="{C80D9476-5E2E-4EF5-B1DE-862A286E9D82}" type="presParOf" srcId="{FF558AF3-080A-46A7-86DE-231E4F32B07C}" destId="{186738D5-3E99-43BF-AF0A-48BF041237C1}" srcOrd="5" destOrd="0" presId="urn:microsoft.com/office/officeart/2005/8/layout/default"/>
    <dgm:cxn modelId="{276957C3-F777-487F-88DE-7DFA74A7F55F}" type="presParOf" srcId="{FF558AF3-080A-46A7-86DE-231E4F32B07C}" destId="{C15A0286-AE56-45C2-ADDD-0632FC531DE2}" srcOrd="6" destOrd="0" presId="urn:microsoft.com/office/officeart/2005/8/layout/default"/>
    <dgm:cxn modelId="{6658D9AD-B158-4633-9C36-7FC23941A53C}" type="presParOf" srcId="{FF558AF3-080A-46A7-86DE-231E4F32B07C}" destId="{594FB48A-2958-4176-84B3-F8838DF171E9}" srcOrd="7" destOrd="0" presId="urn:microsoft.com/office/officeart/2005/8/layout/default"/>
    <dgm:cxn modelId="{6EE95F7F-4016-4CC5-8A40-5E9FBD435FB9}"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055EEDD9-73EA-4003-85F3-30B1AFF27087}"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2065EB1A-4A7C-4871-BF66-D114039E3425}">
      <dgm:prSet phldrT="[Tekst]"/>
      <dgm:spPr/>
      <dgm:t>
        <a:bodyPr/>
        <a:lstStyle/>
        <a:p>
          <a:r>
            <a:rPr lang="pl-PL" b="1" smtClean="0"/>
            <a:t>Stosowanie dwóch antywirusów jednocześnie </a:t>
          </a:r>
          <a:endParaRPr lang="pl-PL" b="1" dirty="0"/>
        </a:p>
      </dgm:t>
    </dgm:pt>
    <dgm:pt modelId="{FB90AFB0-5253-4268-B4D9-34757FC5C379}" type="parTrans" cxnId="{BB3BA155-A3DC-44B2-9EFF-09D059BC731A}">
      <dgm:prSet/>
      <dgm:spPr/>
      <dgm:t>
        <a:bodyPr/>
        <a:lstStyle/>
        <a:p>
          <a:endParaRPr lang="pl-PL" b="1"/>
        </a:p>
      </dgm:t>
    </dgm:pt>
    <dgm:pt modelId="{CE3D558E-098A-4BCA-A782-D590CB99CC17}" type="sibTrans" cxnId="{BB3BA155-A3DC-44B2-9EFF-09D059BC731A}">
      <dgm:prSet/>
      <dgm:spPr/>
      <dgm:t>
        <a:bodyPr/>
        <a:lstStyle/>
        <a:p>
          <a:endParaRPr lang="pl-PL" b="1"/>
        </a:p>
      </dgm:t>
    </dgm:pt>
    <dgm:pt modelId="{873C3CD5-0274-4815-818A-56EB425AAA3C}">
      <dgm:prSet/>
      <dgm:spPr/>
      <dgm:t>
        <a:bodyPr/>
        <a:lstStyle/>
        <a:p>
          <a:r>
            <a:rPr lang="pl-PL" b="1" smtClean="0"/>
            <a:t>Utrata dostępu do zaszyfrowanych zasobów </a:t>
          </a:r>
          <a:endParaRPr lang="pl-PL" b="1" dirty="0" smtClean="0"/>
        </a:p>
      </dgm:t>
    </dgm:pt>
    <dgm:pt modelId="{0B2D6180-DEB7-460F-A856-B54A046708A5}" type="parTrans" cxnId="{4777CD2D-1B11-48BD-B185-F79BA5B0BC56}">
      <dgm:prSet/>
      <dgm:spPr/>
      <dgm:t>
        <a:bodyPr/>
        <a:lstStyle/>
        <a:p>
          <a:endParaRPr lang="pl-PL" b="1"/>
        </a:p>
      </dgm:t>
    </dgm:pt>
    <dgm:pt modelId="{19972D35-C757-42FA-8C3A-1FB6F385978C}" type="sibTrans" cxnId="{4777CD2D-1B11-48BD-B185-F79BA5B0BC56}">
      <dgm:prSet/>
      <dgm:spPr/>
      <dgm:t>
        <a:bodyPr/>
        <a:lstStyle/>
        <a:p>
          <a:endParaRPr lang="pl-PL" b="1"/>
        </a:p>
      </dgm:t>
    </dgm:pt>
    <dgm:pt modelId="{E005929E-777E-40E9-BC6F-3C5C298D63F3}">
      <dgm:prSet/>
      <dgm:spPr/>
      <dgm:t>
        <a:bodyPr/>
        <a:lstStyle/>
        <a:p>
          <a:r>
            <a:rPr lang="pl-PL" b="1" smtClean="0"/>
            <a:t>Wyłączanie automatycznej aktualizacji Windows </a:t>
          </a:r>
          <a:endParaRPr lang="pl-PL" b="1" dirty="0" smtClean="0"/>
        </a:p>
      </dgm:t>
    </dgm:pt>
    <dgm:pt modelId="{69F9FED7-1146-4642-9F39-C132225714AF}" type="parTrans" cxnId="{99770523-CA7A-4934-801E-289826B176CE}">
      <dgm:prSet/>
      <dgm:spPr/>
      <dgm:t>
        <a:bodyPr/>
        <a:lstStyle/>
        <a:p>
          <a:endParaRPr lang="pl-PL" b="1"/>
        </a:p>
      </dgm:t>
    </dgm:pt>
    <dgm:pt modelId="{154F2DFB-2E80-45E4-9688-5E0F055119C3}" type="sibTrans" cxnId="{99770523-CA7A-4934-801E-289826B176CE}">
      <dgm:prSet/>
      <dgm:spPr/>
      <dgm:t>
        <a:bodyPr/>
        <a:lstStyle/>
        <a:p>
          <a:endParaRPr lang="pl-PL" b="1"/>
        </a:p>
      </dgm:t>
    </dgm:pt>
    <dgm:pt modelId="{9C58E70A-E095-4631-A544-C5D71E5F896A}">
      <dgm:prSet/>
      <dgm:spPr/>
      <dgm:t>
        <a:bodyPr/>
        <a:lstStyle/>
        <a:p>
          <a:r>
            <a:rPr lang="pl-PL" b="1" smtClean="0"/>
            <a:t>Pozbywanie się aplikacji przez usuwanie folderów </a:t>
          </a:r>
          <a:endParaRPr lang="pl-PL" b="1" dirty="0" smtClean="0"/>
        </a:p>
      </dgm:t>
    </dgm:pt>
    <dgm:pt modelId="{1C6CBD65-FD47-4989-95E2-6A353E4C1508}" type="parTrans" cxnId="{541E852F-F0EE-4104-B1C0-DE106D1DAE9E}">
      <dgm:prSet/>
      <dgm:spPr/>
      <dgm:t>
        <a:bodyPr/>
        <a:lstStyle/>
        <a:p>
          <a:endParaRPr lang="pl-PL" b="1"/>
        </a:p>
      </dgm:t>
    </dgm:pt>
    <dgm:pt modelId="{15F40C6F-7950-4FE3-A358-361628E35B50}" type="sibTrans" cxnId="{541E852F-F0EE-4104-B1C0-DE106D1DAE9E}">
      <dgm:prSet/>
      <dgm:spPr/>
      <dgm:t>
        <a:bodyPr/>
        <a:lstStyle/>
        <a:p>
          <a:endParaRPr lang="pl-PL" b="1"/>
        </a:p>
      </dgm:t>
    </dgm:pt>
    <dgm:pt modelId="{F95472C9-EDBA-49DE-9BD9-99005A5F16D9}">
      <dgm:prSet/>
      <dgm:spPr/>
      <dgm:t>
        <a:bodyPr/>
        <a:lstStyle/>
        <a:p>
          <a:r>
            <a:rPr lang="pl-PL" b="1" smtClean="0"/>
            <a:t>Bezmyślne testowanie oprogramowania </a:t>
          </a:r>
          <a:endParaRPr lang="pl-PL" b="1" dirty="0" smtClean="0"/>
        </a:p>
      </dgm:t>
    </dgm:pt>
    <dgm:pt modelId="{9A38639B-1E34-4408-B5DE-8E99D23A45C7}" type="parTrans" cxnId="{630750C0-A65D-423B-8E75-8D72F02D972E}">
      <dgm:prSet/>
      <dgm:spPr/>
      <dgm:t>
        <a:bodyPr/>
        <a:lstStyle/>
        <a:p>
          <a:endParaRPr lang="pl-PL" b="1"/>
        </a:p>
      </dgm:t>
    </dgm:pt>
    <dgm:pt modelId="{33C08A5B-D53D-4D04-B0E4-BE64BC9C907F}" type="sibTrans" cxnId="{630750C0-A65D-423B-8E75-8D72F02D972E}">
      <dgm:prSet/>
      <dgm:spPr/>
      <dgm:t>
        <a:bodyPr/>
        <a:lstStyle/>
        <a:p>
          <a:endParaRPr lang="pl-PL" b="1"/>
        </a:p>
      </dgm:t>
    </dgm:pt>
    <dgm:pt modelId="{E7D81730-1513-4B68-8A91-FA9318BAFACA}">
      <dgm:prSet/>
      <dgm:spPr/>
      <dgm:t>
        <a:bodyPr/>
        <a:lstStyle/>
        <a:p>
          <a:r>
            <a:rPr lang="pl-PL" b="1" smtClean="0"/>
            <a:t>RAM z różnych źródeł </a:t>
          </a:r>
          <a:endParaRPr lang="pl-PL" b="1" dirty="0" smtClean="0"/>
        </a:p>
      </dgm:t>
    </dgm:pt>
    <dgm:pt modelId="{8AAC7591-18A4-4A0B-9F54-09779AB45295}" type="parTrans" cxnId="{CB0930EE-0B2B-4A01-AF8A-92B795C7686C}">
      <dgm:prSet/>
      <dgm:spPr/>
      <dgm:t>
        <a:bodyPr/>
        <a:lstStyle/>
        <a:p>
          <a:endParaRPr lang="pl-PL" b="1"/>
        </a:p>
      </dgm:t>
    </dgm:pt>
    <dgm:pt modelId="{08C619F7-2D56-45B4-B33E-A5CF85389C41}" type="sibTrans" cxnId="{CB0930EE-0B2B-4A01-AF8A-92B795C7686C}">
      <dgm:prSet/>
      <dgm:spPr/>
      <dgm:t>
        <a:bodyPr/>
        <a:lstStyle/>
        <a:p>
          <a:endParaRPr lang="pl-PL" b="1"/>
        </a:p>
      </dgm:t>
    </dgm:pt>
    <dgm:pt modelId="{49EB595B-018E-4E6C-A10E-2752352EE3D2}">
      <dgm:prSet/>
      <dgm:spPr/>
      <dgm:t>
        <a:bodyPr/>
        <a:lstStyle/>
        <a:p>
          <a:r>
            <a:rPr lang="pl-PL" b="1" smtClean="0"/>
            <a:t>Przepełnienie HD </a:t>
          </a:r>
          <a:endParaRPr lang="pl-PL" b="1" dirty="0" smtClean="0"/>
        </a:p>
      </dgm:t>
    </dgm:pt>
    <dgm:pt modelId="{EF424846-AA5C-44D5-8B84-C3F48638F83A}" type="parTrans" cxnId="{51E56B27-82C6-45EF-B89D-B26875974F91}">
      <dgm:prSet/>
      <dgm:spPr/>
      <dgm:t>
        <a:bodyPr/>
        <a:lstStyle/>
        <a:p>
          <a:endParaRPr lang="pl-PL" b="1"/>
        </a:p>
      </dgm:t>
    </dgm:pt>
    <dgm:pt modelId="{CA8DF1FC-7018-4E78-A1DB-A7A1DAF5CF83}" type="sibTrans" cxnId="{51E56B27-82C6-45EF-B89D-B26875974F91}">
      <dgm:prSet/>
      <dgm:spPr/>
      <dgm:t>
        <a:bodyPr/>
        <a:lstStyle/>
        <a:p>
          <a:endParaRPr lang="pl-PL" b="1"/>
        </a:p>
      </dgm:t>
    </dgm:pt>
    <dgm:pt modelId="{486B7C7C-599C-476C-A683-AC957EEE87E4}">
      <dgm:prSet/>
      <dgm:spPr/>
      <dgm:t>
        <a:bodyPr/>
        <a:lstStyle/>
        <a:p>
          <a:r>
            <a:rPr lang="pl-PL" b="1" smtClean="0"/>
            <a:t>Eksperymenty w BIOSie </a:t>
          </a:r>
          <a:endParaRPr lang="pl-PL" b="1" dirty="0" smtClean="0"/>
        </a:p>
      </dgm:t>
    </dgm:pt>
    <dgm:pt modelId="{23FD339D-D7D1-4396-A877-8AA98297733F}" type="parTrans" cxnId="{2F1FBE2C-6975-4E4A-B111-8A148AB48279}">
      <dgm:prSet/>
      <dgm:spPr/>
      <dgm:t>
        <a:bodyPr/>
        <a:lstStyle/>
        <a:p>
          <a:endParaRPr lang="pl-PL" b="1"/>
        </a:p>
      </dgm:t>
    </dgm:pt>
    <dgm:pt modelId="{9F10932C-95FE-443D-AE3F-7E19DB52B0A5}" type="sibTrans" cxnId="{2F1FBE2C-6975-4E4A-B111-8A148AB48279}">
      <dgm:prSet/>
      <dgm:spPr/>
      <dgm:t>
        <a:bodyPr/>
        <a:lstStyle/>
        <a:p>
          <a:endParaRPr lang="pl-PL" b="1"/>
        </a:p>
      </dgm:t>
    </dgm:pt>
    <dgm:pt modelId="{5EA64C1D-4641-49F0-AD7B-61059878C9C1}">
      <dgm:prSet/>
      <dgm:spPr/>
      <dgm:t>
        <a:bodyPr/>
        <a:lstStyle/>
        <a:p>
          <a:r>
            <a:rPr lang="pl-PL" b="1" smtClean="0"/>
            <a:t>Przetaktowywanie </a:t>
          </a:r>
          <a:endParaRPr lang="pl-PL" b="1" dirty="0" smtClean="0"/>
        </a:p>
      </dgm:t>
    </dgm:pt>
    <dgm:pt modelId="{1931DB11-A869-4E5E-9806-5A4F9FBCCD82}" type="parTrans" cxnId="{3A29519C-A3BD-4337-8544-6EFAAD78998C}">
      <dgm:prSet/>
      <dgm:spPr/>
      <dgm:t>
        <a:bodyPr/>
        <a:lstStyle/>
        <a:p>
          <a:endParaRPr lang="pl-PL" b="1"/>
        </a:p>
      </dgm:t>
    </dgm:pt>
    <dgm:pt modelId="{8081EECC-34A5-48F6-A5BA-3A0BEC9705A1}" type="sibTrans" cxnId="{3A29519C-A3BD-4337-8544-6EFAAD78998C}">
      <dgm:prSet/>
      <dgm:spPr/>
      <dgm:t>
        <a:bodyPr/>
        <a:lstStyle/>
        <a:p>
          <a:endParaRPr lang="pl-PL" b="1"/>
        </a:p>
      </dgm:t>
    </dgm:pt>
    <dgm:pt modelId="{2D282BCB-382C-4FF2-B9DA-E9D84B3DA5FE}">
      <dgm:prSet/>
      <dgm:spPr/>
      <dgm:t>
        <a:bodyPr/>
        <a:lstStyle/>
        <a:p>
          <a:r>
            <a:rPr lang="pl-PL" b="1" dirty="0" smtClean="0"/>
            <a:t>Brak kontroli temperatury </a:t>
          </a:r>
          <a:endParaRPr lang="pl-PL" b="1" dirty="0"/>
        </a:p>
      </dgm:t>
    </dgm:pt>
    <dgm:pt modelId="{CCDC0831-54C6-49B1-9D06-BA4ED3357923}" type="parTrans" cxnId="{2A462130-024E-4A79-B745-010A8B5D6EF1}">
      <dgm:prSet/>
      <dgm:spPr/>
      <dgm:t>
        <a:bodyPr/>
        <a:lstStyle/>
        <a:p>
          <a:endParaRPr lang="pl-PL" b="1"/>
        </a:p>
      </dgm:t>
    </dgm:pt>
    <dgm:pt modelId="{451A6C0F-0390-4AF7-A59F-3D127C7A2490}" type="sibTrans" cxnId="{2A462130-024E-4A79-B745-010A8B5D6EF1}">
      <dgm:prSet/>
      <dgm:spPr/>
      <dgm:t>
        <a:bodyPr/>
        <a:lstStyle/>
        <a:p>
          <a:endParaRPr lang="pl-PL" b="1"/>
        </a:p>
      </dgm:t>
    </dgm:pt>
    <dgm:pt modelId="{5CE0B5F1-5029-4740-A304-AE8D2EFFBC74}" type="pres">
      <dgm:prSet presAssocID="{055EEDD9-73EA-4003-85F3-30B1AFF27087}" presName="linear" presStyleCnt="0">
        <dgm:presLayoutVars>
          <dgm:animLvl val="lvl"/>
          <dgm:resizeHandles val="exact"/>
        </dgm:presLayoutVars>
      </dgm:prSet>
      <dgm:spPr/>
      <dgm:t>
        <a:bodyPr/>
        <a:lstStyle/>
        <a:p>
          <a:endParaRPr lang="pl-PL"/>
        </a:p>
      </dgm:t>
    </dgm:pt>
    <dgm:pt modelId="{5930193E-4CA3-42F9-8119-A9A76415332D}" type="pres">
      <dgm:prSet presAssocID="{2065EB1A-4A7C-4871-BF66-D114039E3425}" presName="parentText" presStyleLbl="node1" presStyleIdx="0" presStyleCnt="10">
        <dgm:presLayoutVars>
          <dgm:chMax val="0"/>
          <dgm:bulletEnabled val="1"/>
        </dgm:presLayoutVars>
      </dgm:prSet>
      <dgm:spPr/>
      <dgm:t>
        <a:bodyPr/>
        <a:lstStyle/>
        <a:p>
          <a:endParaRPr lang="pl-PL"/>
        </a:p>
      </dgm:t>
    </dgm:pt>
    <dgm:pt modelId="{D2F94E22-C39F-4144-ACE0-4F9DD9AD1295}" type="pres">
      <dgm:prSet presAssocID="{CE3D558E-098A-4BCA-A782-D590CB99CC17}" presName="spacer" presStyleCnt="0"/>
      <dgm:spPr/>
    </dgm:pt>
    <dgm:pt modelId="{97AF0577-9596-45CB-9390-73A951B352BE}" type="pres">
      <dgm:prSet presAssocID="{873C3CD5-0274-4815-818A-56EB425AAA3C}" presName="parentText" presStyleLbl="node1" presStyleIdx="1" presStyleCnt="10">
        <dgm:presLayoutVars>
          <dgm:chMax val="0"/>
          <dgm:bulletEnabled val="1"/>
        </dgm:presLayoutVars>
      </dgm:prSet>
      <dgm:spPr/>
      <dgm:t>
        <a:bodyPr/>
        <a:lstStyle/>
        <a:p>
          <a:endParaRPr lang="pl-PL"/>
        </a:p>
      </dgm:t>
    </dgm:pt>
    <dgm:pt modelId="{76E9A221-613B-4F46-86DB-0BC42C141439}" type="pres">
      <dgm:prSet presAssocID="{19972D35-C757-42FA-8C3A-1FB6F385978C}" presName="spacer" presStyleCnt="0"/>
      <dgm:spPr/>
    </dgm:pt>
    <dgm:pt modelId="{D507D34C-58AC-4772-9015-97DD86009589}" type="pres">
      <dgm:prSet presAssocID="{E005929E-777E-40E9-BC6F-3C5C298D63F3}" presName="parentText" presStyleLbl="node1" presStyleIdx="2" presStyleCnt="10">
        <dgm:presLayoutVars>
          <dgm:chMax val="0"/>
          <dgm:bulletEnabled val="1"/>
        </dgm:presLayoutVars>
      </dgm:prSet>
      <dgm:spPr/>
      <dgm:t>
        <a:bodyPr/>
        <a:lstStyle/>
        <a:p>
          <a:endParaRPr lang="pl-PL"/>
        </a:p>
      </dgm:t>
    </dgm:pt>
    <dgm:pt modelId="{923B5AF0-BE4D-49AF-AEA6-1451C0A7046C}" type="pres">
      <dgm:prSet presAssocID="{154F2DFB-2E80-45E4-9688-5E0F055119C3}" presName="spacer" presStyleCnt="0"/>
      <dgm:spPr/>
    </dgm:pt>
    <dgm:pt modelId="{F417E8A5-4BCF-42E2-A2AC-F4AA9629C947}" type="pres">
      <dgm:prSet presAssocID="{9C58E70A-E095-4631-A544-C5D71E5F896A}" presName="parentText" presStyleLbl="node1" presStyleIdx="3" presStyleCnt="10">
        <dgm:presLayoutVars>
          <dgm:chMax val="0"/>
          <dgm:bulletEnabled val="1"/>
        </dgm:presLayoutVars>
      </dgm:prSet>
      <dgm:spPr/>
      <dgm:t>
        <a:bodyPr/>
        <a:lstStyle/>
        <a:p>
          <a:endParaRPr lang="pl-PL"/>
        </a:p>
      </dgm:t>
    </dgm:pt>
    <dgm:pt modelId="{3F7A64AE-DD54-430E-8E1A-66E1B509B84D}" type="pres">
      <dgm:prSet presAssocID="{15F40C6F-7950-4FE3-A358-361628E35B50}" presName="spacer" presStyleCnt="0"/>
      <dgm:spPr/>
    </dgm:pt>
    <dgm:pt modelId="{945BB094-FECC-40C1-8EC1-E523830F4DD4}" type="pres">
      <dgm:prSet presAssocID="{F95472C9-EDBA-49DE-9BD9-99005A5F16D9}" presName="parentText" presStyleLbl="node1" presStyleIdx="4" presStyleCnt="10">
        <dgm:presLayoutVars>
          <dgm:chMax val="0"/>
          <dgm:bulletEnabled val="1"/>
        </dgm:presLayoutVars>
      </dgm:prSet>
      <dgm:spPr/>
      <dgm:t>
        <a:bodyPr/>
        <a:lstStyle/>
        <a:p>
          <a:endParaRPr lang="pl-PL"/>
        </a:p>
      </dgm:t>
    </dgm:pt>
    <dgm:pt modelId="{665CF5E2-B0FE-4389-9848-103749A5198E}" type="pres">
      <dgm:prSet presAssocID="{33C08A5B-D53D-4D04-B0E4-BE64BC9C907F}" presName="spacer" presStyleCnt="0"/>
      <dgm:spPr/>
    </dgm:pt>
    <dgm:pt modelId="{C53E6FF9-7C8F-4B60-ACB5-F4C174E57112}" type="pres">
      <dgm:prSet presAssocID="{E7D81730-1513-4B68-8A91-FA9318BAFACA}" presName="parentText" presStyleLbl="node1" presStyleIdx="5" presStyleCnt="10">
        <dgm:presLayoutVars>
          <dgm:chMax val="0"/>
          <dgm:bulletEnabled val="1"/>
        </dgm:presLayoutVars>
      </dgm:prSet>
      <dgm:spPr/>
      <dgm:t>
        <a:bodyPr/>
        <a:lstStyle/>
        <a:p>
          <a:endParaRPr lang="pl-PL"/>
        </a:p>
      </dgm:t>
    </dgm:pt>
    <dgm:pt modelId="{F731A89B-21FB-4A9F-94A9-AE7ED38C770C}" type="pres">
      <dgm:prSet presAssocID="{08C619F7-2D56-45B4-B33E-A5CF85389C41}" presName="spacer" presStyleCnt="0"/>
      <dgm:spPr/>
    </dgm:pt>
    <dgm:pt modelId="{91D3FCC6-3490-41B7-814C-66E1B55DEED0}" type="pres">
      <dgm:prSet presAssocID="{49EB595B-018E-4E6C-A10E-2752352EE3D2}" presName="parentText" presStyleLbl="node1" presStyleIdx="6" presStyleCnt="10">
        <dgm:presLayoutVars>
          <dgm:chMax val="0"/>
          <dgm:bulletEnabled val="1"/>
        </dgm:presLayoutVars>
      </dgm:prSet>
      <dgm:spPr/>
      <dgm:t>
        <a:bodyPr/>
        <a:lstStyle/>
        <a:p>
          <a:endParaRPr lang="pl-PL"/>
        </a:p>
      </dgm:t>
    </dgm:pt>
    <dgm:pt modelId="{4D76E829-DC79-4E0F-8A34-00F242185263}" type="pres">
      <dgm:prSet presAssocID="{CA8DF1FC-7018-4E78-A1DB-A7A1DAF5CF83}" presName="spacer" presStyleCnt="0"/>
      <dgm:spPr/>
    </dgm:pt>
    <dgm:pt modelId="{593404BC-15F2-4D0C-9C10-2ACF8F7A345D}" type="pres">
      <dgm:prSet presAssocID="{486B7C7C-599C-476C-A683-AC957EEE87E4}" presName="parentText" presStyleLbl="node1" presStyleIdx="7" presStyleCnt="10">
        <dgm:presLayoutVars>
          <dgm:chMax val="0"/>
          <dgm:bulletEnabled val="1"/>
        </dgm:presLayoutVars>
      </dgm:prSet>
      <dgm:spPr/>
      <dgm:t>
        <a:bodyPr/>
        <a:lstStyle/>
        <a:p>
          <a:endParaRPr lang="pl-PL"/>
        </a:p>
      </dgm:t>
    </dgm:pt>
    <dgm:pt modelId="{0C1563E0-E84B-4DFF-90B4-BF29DEB85F6B}" type="pres">
      <dgm:prSet presAssocID="{9F10932C-95FE-443D-AE3F-7E19DB52B0A5}" presName="spacer" presStyleCnt="0"/>
      <dgm:spPr/>
    </dgm:pt>
    <dgm:pt modelId="{EBC45891-5077-4F93-AA0C-054CE83A0FD2}" type="pres">
      <dgm:prSet presAssocID="{5EA64C1D-4641-49F0-AD7B-61059878C9C1}" presName="parentText" presStyleLbl="node1" presStyleIdx="8" presStyleCnt="10">
        <dgm:presLayoutVars>
          <dgm:chMax val="0"/>
          <dgm:bulletEnabled val="1"/>
        </dgm:presLayoutVars>
      </dgm:prSet>
      <dgm:spPr/>
      <dgm:t>
        <a:bodyPr/>
        <a:lstStyle/>
        <a:p>
          <a:endParaRPr lang="pl-PL"/>
        </a:p>
      </dgm:t>
    </dgm:pt>
    <dgm:pt modelId="{A2766E93-BCA3-4EB3-8C46-84E78F05F709}" type="pres">
      <dgm:prSet presAssocID="{8081EECC-34A5-48F6-A5BA-3A0BEC9705A1}" presName="spacer" presStyleCnt="0"/>
      <dgm:spPr/>
    </dgm:pt>
    <dgm:pt modelId="{9A341129-80DE-4A26-B885-342B4D3808BB}" type="pres">
      <dgm:prSet presAssocID="{2D282BCB-382C-4FF2-B9DA-E9D84B3DA5FE}" presName="parentText" presStyleLbl="node1" presStyleIdx="9" presStyleCnt="10">
        <dgm:presLayoutVars>
          <dgm:chMax val="0"/>
          <dgm:bulletEnabled val="1"/>
        </dgm:presLayoutVars>
      </dgm:prSet>
      <dgm:spPr/>
      <dgm:t>
        <a:bodyPr/>
        <a:lstStyle/>
        <a:p>
          <a:endParaRPr lang="pl-PL"/>
        </a:p>
      </dgm:t>
    </dgm:pt>
  </dgm:ptLst>
  <dgm:cxnLst>
    <dgm:cxn modelId="{99770523-CA7A-4934-801E-289826B176CE}" srcId="{055EEDD9-73EA-4003-85F3-30B1AFF27087}" destId="{E005929E-777E-40E9-BC6F-3C5C298D63F3}" srcOrd="2" destOrd="0" parTransId="{69F9FED7-1146-4642-9F39-C132225714AF}" sibTransId="{154F2DFB-2E80-45E4-9688-5E0F055119C3}"/>
    <dgm:cxn modelId="{36A1B795-AEC8-4CA4-866E-594965F8EC1B}" type="presOf" srcId="{E005929E-777E-40E9-BC6F-3C5C298D63F3}" destId="{D507D34C-58AC-4772-9015-97DD86009589}" srcOrd="0" destOrd="0" presId="urn:microsoft.com/office/officeart/2005/8/layout/vList2"/>
    <dgm:cxn modelId="{4777CD2D-1B11-48BD-B185-F79BA5B0BC56}" srcId="{055EEDD9-73EA-4003-85F3-30B1AFF27087}" destId="{873C3CD5-0274-4815-818A-56EB425AAA3C}" srcOrd="1" destOrd="0" parTransId="{0B2D6180-DEB7-460F-A856-B54A046708A5}" sibTransId="{19972D35-C757-42FA-8C3A-1FB6F385978C}"/>
    <dgm:cxn modelId="{4F3CCDC8-3AA1-47AC-B21C-6E5D656DE0CE}" type="presOf" srcId="{873C3CD5-0274-4815-818A-56EB425AAA3C}" destId="{97AF0577-9596-45CB-9390-73A951B352BE}" srcOrd="0" destOrd="0" presId="urn:microsoft.com/office/officeart/2005/8/layout/vList2"/>
    <dgm:cxn modelId="{51E56B27-82C6-45EF-B89D-B26875974F91}" srcId="{055EEDD9-73EA-4003-85F3-30B1AFF27087}" destId="{49EB595B-018E-4E6C-A10E-2752352EE3D2}" srcOrd="6" destOrd="0" parTransId="{EF424846-AA5C-44D5-8B84-C3F48638F83A}" sibTransId="{CA8DF1FC-7018-4E78-A1DB-A7A1DAF5CF83}"/>
    <dgm:cxn modelId="{3A29519C-A3BD-4337-8544-6EFAAD78998C}" srcId="{055EEDD9-73EA-4003-85F3-30B1AFF27087}" destId="{5EA64C1D-4641-49F0-AD7B-61059878C9C1}" srcOrd="8" destOrd="0" parTransId="{1931DB11-A869-4E5E-9806-5A4F9FBCCD82}" sibTransId="{8081EECC-34A5-48F6-A5BA-3A0BEC9705A1}"/>
    <dgm:cxn modelId="{BB3BA155-A3DC-44B2-9EFF-09D059BC731A}" srcId="{055EEDD9-73EA-4003-85F3-30B1AFF27087}" destId="{2065EB1A-4A7C-4871-BF66-D114039E3425}" srcOrd="0" destOrd="0" parTransId="{FB90AFB0-5253-4268-B4D9-34757FC5C379}" sibTransId="{CE3D558E-098A-4BCA-A782-D590CB99CC17}"/>
    <dgm:cxn modelId="{0D35BB37-4E99-4E8E-918D-F9622B90ABB5}" type="presOf" srcId="{2D282BCB-382C-4FF2-B9DA-E9D84B3DA5FE}" destId="{9A341129-80DE-4A26-B885-342B4D3808BB}" srcOrd="0" destOrd="0" presId="urn:microsoft.com/office/officeart/2005/8/layout/vList2"/>
    <dgm:cxn modelId="{2741D542-FE63-44DB-998B-7AF50E938F9B}" type="presOf" srcId="{49EB595B-018E-4E6C-A10E-2752352EE3D2}" destId="{91D3FCC6-3490-41B7-814C-66E1B55DEED0}" srcOrd="0" destOrd="0" presId="urn:microsoft.com/office/officeart/2005/8/layout/vList2"/>
    <dgm:cxn modelId="{2A462130-024E-4A79-B745-010A8B5D6EF1}" srcId="{055EEDD9-73EA-4003-85F3-30B1AFF27087}" destId="{2D282BCB-382C-4FF2-B9DA-E9D84B3DA5FE}" srcOrd="9" destOrd="0" parTransId="{CCDC0831-54C6-49B1-9D06-BA4ED3357923}" sibTransId="{451A6C0F-0390-4AF7-A59F-3D127C7A2490}"/>
    <dgm:cxn modelId="{2F1FBE2C-6975-4E4A-B111-8A148AB48279}" srcId="{055EEDD9-73EA-4003-85F3-30B1AFF27087}" destId="{486B7C7C-599C-476C-A683-AC957EEE87E4}" srcOrd="7" destOrd="0" parTransId="{23FD339D-D7D1-4396-A877-8AA98297733F}" sibTransId="{9F10932C-95FE-443D-AE3F-7E19DB52B0A5}"/>
    <dgm:cxn modelId="{FCCE00E8-97C0-45A4-9A5E-189B4335630E}" type="presOf" srcId="{486B7C7C-599C-476C-A683-AC957EEE87E4}" destId="{593404BC-15F2-4D0C-9C10-2ACF8F7A345D}" srcOrd="0" destOrd="0" presId="urn:microsoft.com/office/officeart/2005/8/layout/vList2"/>
    <dgm:cxn modelId="{DCD83F8C-FA4D-4AC2-B488-955F5D36356F}" type="presOf" srcId="{5EA64C1D-4641-49F0-AD7B-61059878C9C1}" destId="{EBC45891-5077-4F93-AA0C-054CE83A0FD2}" srcOrd="0" destOrd="0" presId="urn:microsoft.com/office/officeart/2005/8/layout/vList2"/>
    <dgm:cxn modelId="{A5958467-5796-4096-95C7-84718271D1EB}" type="presOf" srcId="{E7D81730-1513-4B68-8A91-FA9318BAFACA}" destId="{C53E6FF9-7C8F-4B60-ACB5-F4C174E57112}" srcOrd="0" destOrd="0" presId="urn:microsoft.com/office/officeart/2005/8/layout/vList2"/>
    <dgm:cxn modelId="{541E852F-F0EE-4104-B1C0-DE106D1DAE9E}" srcId="{055EEDD9-73EA-4003-85F3-30B1AFF27087}" destId="{9C58E70A-E095-4631-A544-C5D71E5F896A}" srcOrd="3" destOrd="0" parTransId="{1C6CBD65-FD47-4989-95E2-6A353E4C1508}" sibTransId="{15F40C6F-7950-4FE3-A358-361628E35B50}"/>
    <dgm:cxn modelId="{41268EC9-ECA0-41E7-987E-B9315F6E0871}" type="presOf" srcId="{055EEDD9-73EA-4003-85F3-30B1AFF27087}" destId="{5CE0B5F1-5029-4740-A304-AE8D2EFFBC74}" srcOrd="0" destOrd="0" presId="urn:microsoft.com/office/officeart/2005/8/layout/vList2"/>
    <dgm:cxn modelId="{CB0930EE-0B2B-4A01-AF8A-92B795C7686C}" srcId="{055EEDD9-73EA-4003-85F3-30B1AFF27087}" destId="{E7D81730-1513-4B68-8A91-FA9318BAFACA}" srcOrd="5" destOrd="0" parTransId="{8AAC7591-18A4-4A0B-9F54-09779AB45295}" sibTransId="{08C619F7-2D56-45B4-B33E-A5CF85389C41}"/>
    <dgm:cxn modelId="{F1F418BF-4C54-44C5-957E-A7B5DB8900D2}" type="presOf" srcId="{9C58E70A-E095-4631-A544-C5D71E5F896A}" destId="{F417E8A5-4BCF-42E2-A2AC-F4AA9629C947}" srcOrd="0" destOrd="0" presId="urn:microsoft.com/office/officeart/2005/8/layout/vList2"/>
    <dgm:cxn modelId="{A19BF9AD-BF5E-4106-B8C7-FFB355FE0A64}" type="presOf" srcId="{F95472C9-EDBA-49DE-9BD9-99005A5F16D9}" destId="{945BB094-FECC-40C1-8EC1-E523830F4DD4}" srcOrd="0" destOrd="0" presId="urn:microsoft.com/office/officeart/2005/8/layout/vList2"/>
    <dgm:cxn modelId="{5979BCA9-8C35-4E0E-B0DB-CE8B488984EB}" type="presOf" srcId="{2065EB1A-4A7C-4871-BF66-D114039E3425}" destId="{5930193E-4CA3-42F9-8119-A9A76415332D}" srcOrd="0" destOrd="0" presId="urn:microsoft.com/office/officeart/2005/8/layout/vList2"/>
    <dgm:cxn modelId="{630750C0-A65D-423B-8E75-8D72F02D972E}" srcId="{055EEDD9-73EA-4003-85F3-30B1AFF27087}" destId="{F95472C9-EDBA-49DE-9BD9-99005A5F16D9}" srcOrd="4" destOrd="0" parTransId="{9A38639B-1E34-4408-B5DE-8E99D23A45C7}" sibTransId="{33C08A5B-D53D-4D04-B0E4-BE64BC9C907F}"/>
    <dgm:cxn modelId="{374F3AE5-1061-4BFD-B872-E07F8728C6C8}" type="presParOf" srcId="{5CE0B5F1-5029-4740-A304-AE8D2EFFBC74}" destId="{5930193E-4CA3-42F9-8119-A9A76415332D}" srcOrd="0" destOrd="0" presId="urn:microsoft.com/office/officeart/2005/8/layout/vList2"/>
    <dgm:cxn modelId="{FF131C12-1B7E-461F-968E-2DF789E4A137}" type="presParOf" srcId="{5CE0B5F1-5029-4740-A304-AE8D2EFFBC74}" destId="{D2F94E22-C39F-4144-ACE0-4F9DD9AD1295}" srcOrd="1" destOrd="0" presId="urn:microsoft.com/office/officeart/2005/8/layout/vList2"/>
    <dgm:cxn modelId="{CCE76484-2265-45D1-BFB6-0B1BC06D95C9}" type="presParOf" srcId="{5CE0B5F1-5029-4740-A304-AE8D2EFFBC74}" destId="{97AF0577-9596-45CB-9390-73A951B352BE}" srcOrd="2" destOrd="0" presId="urn:microsoft.com/office/officeart/2005/8/layout/vList2"/>
    <dgm:cxn modelId="{8D295ED1-8F45-4A05-A237-D049CCDE429C}" type="presParOf" srcId="{5CE0B5F1-5029-4740-A304-AE8D2EFFBC74}" destId="{76E9A221-613B-4F46-86DB-0BC42C141439}" srcOrd="3" destOrd="0" presId="urn:microsoft.com/office/officeart/2005/8/layout/vList2"/>
    <dgm:cxn modelId="{6EBC852A-13A4-4C74-AE9A-C7C3FCC2EE65}" type="presParOf" srcId="{5CE0B5F1-5029-4740-A304-AE8D2EFFBC74}" destId="{D507D34C-58AC-4772-9015-97DD86009589}" srcOrd="4" destOrd="0" presId="urn:microsoft.com/office/officeart/2005/8/layout/vList2"/>
    <dgm:cxn modelId="{BBCFE5D1-2CF9-4CD2-858C-AA8C3F0DAA02}" type="presParOf" srcId="{5CE0B5F1-5029-4740-A304-AE8D2EFFBC74}" destId="{923B5AF0-BE4D-49AF-AEA6-1451C0A7046C}" srcOrd="5" destOrd="0" presId="urn:microsoft.com/office/officeart/2005/8/layout/vList2"/>
    <dgm:cxn modelId="{05449889-7061-46F7-A163-28BA54D1E270}" type="presParOf" srcId="{5CE0B5F1-5029-4740-A304-AE8D2EFFBC74}" destId="{F417E8A5-4BCF-42E2-A2AC-F4AA9629C947}" srcOrd="6" destOrd="0" presId="urn:microsoft.com/office/officeart/2005/8/layout/vList2"/>
    <dgm:cxn modelId="{C394B8A5-EC79-4EF0-B5A6-905FD5171358}" type="presParOf" srcId="{5CE0B5F1-5029-4740-A304-AE8D2EFFBC74}" destId="{3F7A64AE-DD54-430E-8E1A-66E1B509B84D}" srcOrd="7" destOrd="0" presId="urn:microsoft.com/office/officeart/2005/8/layout/vList2"/>
    <dgm:cxn modelId="{6847A8F6-CD8A-49EC-A63B-D05CAD8C07AA}" type="presParOf" srcId="{5CE0B5F1-5029-4740-A304-AE8D2EFFBC74}" destId="{945BB094-FECC-40C1-8EC1-E523830F4DD4}" srcOrd="8" destOrd="0" presId="urn:microsoft.com/office/officeart/2005/8/layout/vList2"/>
    <dgm:cxn modelId="{EF0B715E-C8BC-43F7-9651-4F33405EAD16}" type="presParOf" srcId="{5CE0B5F1-5029-4740-A304-AE8D2EFFBC74}" destId="{665CF5E2-B0FE-4389-9848-103749A5198E}" srcOrd="9" destOrd="0" presId="urn:microsoft.com/office/officeart/2005/8/layout/vList2"/>
    <dgm:cxn modelId="{D3056DBD-11A0-4D1E-A513-55554B3326F4}" type="presParOf" srcId="{5CE0B5F1-5029-4740-A304-AE8D2EFFBC74}" destId="{C53E6FF9-7C8F-4B60-ACB5-F4C174E57112}" srcOrd="10" destOrd="0" presId="urn:microsoft.com/office/officeart/2005/8/layout/vList2"/>
    <dgm:cxn modelId="{2C726CF5-B0BF-40F0-AE11-68B1E80BABF7}" type="presParOf" srcId="{5CE0B5F1-5029-4740-A304-AE8D2EFFBC74}" destId="{F731A89B-21FB-4A9F-94A9-AE7ED38C770C}" srcOrd="11" destOrd="0" presId="urn:microsoft.com/office/officeart/2005/8/layout/vList2"/>
    <dgm:cxn modelId="{093965FA-2594-4783-97FE-7725AD08C3D6}" type="presParOf" srcId="{5CE0B5F1-5029-4740-A304-AE8D2EFFBC74}" destId="{91D3FCC6-3490-41B7-814C-66E1B55DEED0}" srcOrd="12" destOrd="0" presId="urn:microsoft.com/office/officeart/2005/8/layout/vList2"/>
    <dgm:cxn modelId="{0223AF09-E72F-41AF-94C3-59B28207E22E}" type="presParOf" srcId="{5CE0B5F1-5029-4740-A304-AE8D2EFFBC74}" destId="{4D76E829-DC79-4E0F-8A34-00F242185263}" srcOrd="13" destOrd="0" presId="urn:microsoft.com/office/officeart/2005/8/layout/vList2"/>
    <dgm:cxn modelId="{93E9C17D-DA20-4C22-A57F-25EA392F5004}" type="presParOf" srcId="{5CE0B5F1-5029-4740-A304-AE8D2EFFBC74}" destId="{593404BC-15F2-4D0C-9C10-2ACF8F7A345D}" srcOrd="14" destOrd="0" presId="urn:microsoft.com/office/officeart/2005/8/layout/vList2"/>
    <dgm:cxn modelId="{A4F64DD9-068F-4DBF-A6B8-D0F178F2C129}" type="presParOf" srcId="{5CE0B5F1-5029-4740-A304-AE8D2EFFBC74}" destId="{0C1563E0-E84B-4DFF-90B4-BF29DEB85F6B}" srcOrd="15" destOrd="0" presId="urn:microsoft.com/office/officeart/2005/8/layout/vList2"/>
    <dgm:cxn modelId="{F924AB52-5E14-4A8B-8B43-BC6885B6CB10}" type="presParOf" srcId="{5CE0B5F1-5029-4740-A304-AE8D2EFFBC74}" destId="{EBC45891-5077-4F93-AA0C-054CE83A0FD2}" srcOrd="16" destOrd="0" presId="urn:microsoft.com/office/officeart/2005/8/layout/vList2"/>
    <dgm:cxn modelId="{D681F500-CFED-43C9-8167-EDE092B69882}" type="presParOf" srcId="{5CE0B5F1-5029-4740-A304-AE8D2EFFBC74}" destId="{A2766E93-BCA3-4EB3-8C46-84E78F05F709}" srcOrd="17" destOrd="0" presId="urn:microsoft.com/office/officeart/2005/8/layout/vList2"/>
    <dgm:cxn modelId="{7A0D7912-C9EA-4135-8B97-547DEE4CEC17}" type="presParOf" srcId="{5CE0B5F1-5029-4740-A304-AE8D2EFFBC74}" destId="{9A341129-80DE-4A26-B885-342B4D3808BB}" srcOrd="18"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38DAC104-B8BA-49D8-8C0B-216855B6486C}" type="doc">
      <dgm:prSet loTypeId="urn:microsoft.com/office/officeart/2005/8/layout/hList3" loCatId="list" qsTypeId="urn:microsoft.com/office/officeart/2005/8/quickstyle/simple5" qsCatId="simple" csTypeId="urn:microsoft.com/office/officeart/2005/8/colors/accent0_1" csCatId="mainScheme" phldr="1"/>
      <dgm:spPr/>
      <dgm:t>
        <a:bodyPr/>
        <a:lstStyle/>
        <a:p>
          <a:endParaRPr lang="pl-PL"/>
        </a:p>
      </dgm:t>
    </dgm:pt>
    <dgm:pt modelId="{AE19EF71-729E-4741-9A44-300A7338A58F}">
      <dgm:prSet phldrT="[Teks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b="1" smtClean="0"/>
            <a:t>Ochrona danych osobowych </a:t>
          </a:r>
        </a:p>
        <a:p>
          <a:pPr defTabSz="1644650">
            <a:lnSpc>
              <a:spcPct val="90000"/>
            </a:lnSpc>
            <a:spcBef>
              <a:spcPct val="0"/>
            </a:spcBef>
            <a:spcAft>
              <a:spcPct val="35000"/>
            </a:spcAft>
          </a:pPr>
          <a:endParaRPr lang="pl-PL" b="1" dirty="0"/>
        </a:p>
      </dgm:t>
    </dgm:pt>
    <dgm:pt modelId="{FFBCCB07-5DF5-4A2F-B4FC-7273EBB166CC}" type="parTrans" cxnId="{BACB3984-691F-4CDC-BBAC-10B9D2B60B98}">
      <dgm:prSet/>
      <dgm:spPr/>
      <dgm:t>
        <a:bodyPr/>
        <a:lstStyle/>
        <a:p>
          <a:endParaRPr lang="pl-PL" b="1"/>
        </a:p>
      </dgm:t>
    </dgm:pt>
    <dgm:pt modelId="{185F3A6F-034D-4B65-8C42-CBB7F339363E}" type="sibTrans" cxnId="{BACB3984-691F-4CDC-BBAC-10B9D2B60B98}">
      <dgm:prSet/>
      <dgm:spPr/>
      <dgm:t>
        <a:bodyPr/>
        <a:lstStyle/>
        <a:p>
          <a:endParaRPr lang="pl-PL" b="1"/>
        </a:p>
      </dgm:t>
    </dgm:pt>
    <dgm:pt modelId="{5D768528-7FB6-45F9-AAEF-28B4636734F6}">
      <dgm:prSet phldrT="[Tekst]"/>
      <dgm:spPr/>
      <dgm:t>
        <a:bodyPr/>
        <a:lstStyle/>
        <a:p>
          <a:r>
            <a:rPr lang="pl-PL" b="1" dirty="0" smtClean="0"/>
            <a:t>przetwarzane jedynie przez firmę </a:t>
          </a:r>
          <a:endParaRPr lang="pl-PL" b="1" dirty="0"/>
        </a:p>
      </dgm:t>
    </dgm:pt>
    <dgm:pt modelId="{E6A0DE7E-D99F-42F6-B3CA-BC77F39E18E8}" type="parTrans" cxnId="{D23877AF-B910-4E1B-9CAA-2AE66A9B6023}">
      <dgm:prSet/>
      <dgm:spPr/>
      <dgm:t>
        <a:bodyPr/>
        <a:lstStyle/>
        <a:p>
          <a:endParaRPr lang="pl-PL" b="1"/>
        </a:p>
      </dgm:t>
    </dgm:pt>
    <dgm:pt modelId="{F252649D-2163-4309-9D06-4A46E51B7A33}" type="sibTrans" cxnId="{D23877AF-B910-4E1B-9CAA-2AE66A9B6023}">
      <dgm:prSet/>
      <dgm:spPr/>
      <dgm:t>
        <a:bodyPr/>
        <a:lstStyle/>
        <a:p>
          <a:endParaRPr lang="pl-PL" b="1"/>
        </a:p>
      </dgm:t>
    </dgm:pt>
    <dgm:pt modelId="{AEB21794-744E-4CE4-96CC-7F02F9B46946}">
      <dgm:prSet phldrT="[Tekst]"/>
      <dgm:spPr/>
      <dgm:t>
        <a:bodyPr/>
        <a:lstStyle/>
        <a:p>
          <a:r>
            <a:rPr lang="pl-PL" b="1" dirty="0" smtClean="0"/>
            <a:t>wykorzystywane wyłącznie w celu realizacji umowy </a:t>
          </a:r>
          <a:endParaRPr lang="pl-PL" b="1" dirty="0"/>
        </a:p>
      </dgm:t>
    </dgm:pt>
    <dgm:pt modelId="{9FDEACE7-E118-49F3-83F8-14FE8EEECC43}" type="parTrans" cxnId="{CA830F70-154F-45A4-802D-6FA01D0C2BDA}">
      <dgm:prSet/>
      <dgm:spPr/>
      <dgm:t>
        <a:bodyPr/>
        <a:lstStyle/>
        <a:p>
          <a:endParaRPr lang="pl-PL" b="1"/>
        </a:p>
      </dgm:t>
    </dgm:pt>
    <dgm:pt modelId="{8C548008-FC11-495F-8FD5-045BE9A2C0C5}" type="sibTrans" cxnId="{CA830F70-154F-45A4-802D-6FA01D0C2BDA}">
      <dgm:prSet/>
      <dgm:spPr/>
      <dgm:t>
        <a:bodyPr/>
        <a:lstStyle/>
        <a:p>
          <a:endParaRPr lang="pl-PL" b="1"/>
        </a:p>
      </dgm:t>
    </dgm:pt>
    <dgm:pt modelId="{4591342C-5AE0-40CB-A577-6445CD88FC61}">
      <dgm:prSet phldrT="[Teks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b="1" smtClean="0"/>
            <a:t>nie są udostępniane innym podmiotom </a:t>
          </a:r>
        </a:p>
        <a:p>
          <a:pPr defTabSz="933450">
            <a:lnSpc>
              <a:spcPct val="90000"/>
            </a:lnSpc>
            <a:spcBef>
              <a:spcPct val="0"/>
            </a:spcBef>
            <a:spcAft>
              <a:spcPct val="35000"/>
            </a:spcAft>
          </a:pPr>
          <a:endParaRPr lang="pl-PL" b="1" dirty="0"/>
        </a:p>
      </dgm:t>
    </dgm:pt>
    <dgm:pt modelId="{361992C1-464C-480C-936E-74D29B43B73C}" type="parTrans" cxnId="{20053C9E-E745-41E6-BEDA-A180D0B9F4A6}">
      <dgm:prSet/>
      <dgm:spPr/>
      <dgm:t>
        <a:bodyPr/>
        <a:lstStyle/>
        <a:p>
          <a:endParaRPr lang="pl-PL" b="1"/>
        </a:p>
      </dgm:t>
    </dgm:pt>
    <dgm:pt modelId="{0451F0FF-D083-4CDA-A29D-6B81C7081A8E}" type="sibTrans" cxnId="{20053C9E-E745-41E6-BEDA-A180D0B9F4A6}">
      <dgm:prSet/>
      <dgm:spPr/>
      <dgm:t>
        <a:bodyPr/>
        <a:lstStyle/>
        <a:p>
          <a:endParaRPr lang="pl-PL" b="1"/>
        </a:p>
      </dgm:t>
    </dgm:pt>
    <dgm:pt modelId="{9C107C44-0759-43C4-9486-46BFA9E5310D}" type="pres">
      <dgm:prSet presAssocID="{38DAC104-B8BA-49D8-8C0B-216855B6486C}" presName="composite" presStyleCnt="0">
        <dgm:presLayoutVars>
          <dgm:chMax val="1"/>
          <dgm:dir/>
          <dgm:resizeHandles val="exact"/>
        </dgm:presLayoutVars>
      </dgm:prSet>
      <dgm:spPr/>
      <dgm:t>
        <a:bodyPr/>
        <a:lstStyle/>
        <a:p>
          <a:endParaRPr lang="pl-PL"/>
        </a:p>
      </dgm:t>
    </dgm:pt>
    <dgm:pt modelId="{9342B54C-9668-44EC-8BBC-0B45FE05B604}" type="pres">
      <dgm:prSet presAssocID="{AE19EF71-729E-4741-9A44-300A7338A58F}" presName="roof" presStyleLbl="dkBgShp" presStyleIdx="0" presStyleCnt="2"/>
      <dgm:spPr/>
      <dgm:t>
        <a:bodyPr/>
        <a:lstStyle/>
        <a:p>
          <a:endParaRPr lang="pl-PL"/>
        </a:p>
      </dgm:t>
    </dgm:pt>
    <dgm:pt modelId="{BD0B3490-A38D-4EB6-A973-C00A0139569F}" type="pres">
      <dgm:prSet presAssocID="{AE19EF71-729E-4741-9A44-300A7338A58F}" presName="pillars" presStyleCnt="0"/>
      <dgm:spPr/>
    </dgm:pt>
    <dgm:pt modelId="{433F9791-4427-4E4B-97B7-ECBEA0136E19}" type="pres">
      <dgm:prSet presAssocID="{AE19EF71-729E-4741-9A44-300A7338A58F}" presName="pillar1" presStyleLbl="node1" presStyleIdx="0" presStyleCnt="3">
        <dgm:presLayoutVars>
          <dgm:bulletEnabled val="1"/>
        </dgm:presLayoutVars>
      </dgm:prSet>
      <dgm:spPr/>
      <dgm:t>
        <a:bodyPr/>
        <a:lstStyle/>
        <a:p>
          <a:endParaRPr lang="pl-PL"/>
        </a:p>
      </dgm:t>
    </dgm:pt>
    <dgm:pt modelId="{D46E3E50-AD73-4D6F-8F9D-FBFB852514A5}" type="pres">
      <dgm:prSet presAssocID="{AEB21794-744E-4CE4-96CC-7F02F9B46946}" presName="pillarX" presStyleLbl="node1" presStyleIdx="1" presStyleCnt="3">
        <dgm:presLayoutVars>
          <dgm:bulletEnabled val="1"/>
        </dgm:presLayoutVars>
      </dgm:prSet>
      <dgm:spPr/>
      <dgm:t>
        <a:bodyPr/>
        <a:lstStyle/>
        <a:p>
          <a:endParaRPr lang="pl-PL"/>
        </a:p>
      </dgm:t>
    </dgm:pt>
    <dgm:pt modelId="{FE365F05-1357-4799-AE83-5C5F012895DC}" type="pres">
      <dgm:prSet presAssocID="{4591342C-5AE0-40CB-A577-6445CD88FC61}" presName="pillarX" presStyleLbl="node1" presStyleIdx="2" presStyleCnt="3">
        <dgm:presLayoutVars>
          <dgm:bulletEnabled val="1"/>
        </dgm:presLayoutVars>
      </dgm:prSet>
      <dgm:spPr/>
      <dgm:t>
        <a:bodyPr/>
        <a:lstStyle/>
        <a:p>
          <a:endParaRPr lang="pl-PL"/>
        </a:p>
      </dgm:t>
    </dgm:pt>
    <dgm:pt modelId="{C6EF0E55-4BEF-4658-AE94-3E99C53D51C2}" type="pres">
      <dgm:prSet presAssocID="{AE19EF71-729E-4741-9A44-300A7338A58F}" presName="base" presStyleLbl="dkBgShp" presStyleIdx="1" presStyleCnt="2"/>
      <dgm:spPr/>
    </dgm:pt>
  </dgm:ptLst>
  <dgm:cxnLst>
    <dgm:cxn modelId="{DA514A14-8A6F-4967-90C1-8F3C7ED7DD6D}" type="presOf" srcId="{AE19EF71-729E-4741-9A44-300A7338A58F}" destId="{9342B54C-9668-44EC-8BBC-0B45FE05B604}" srcOrd="0" destOrd="0" presId="urn:microsoft.com/office/officeart/2005/8/layout/hList3"/>
    <dgm:cxn modelId="{C90265EB-9100-4306-AA65-5526377307A7}" type="presOf" srcId="{38DAC104-B8BA-49D8-8C0B-216855B6486C}" destId="{9C107C44-0759-43C4-9486-46BFA9E5310D}" srcOrd="0" destOrd="0" presId="urn:microsoft.com/office/officeart/2005/8/layout/hList3"/>
    <dgm:cxn modelId="{CA830F70-154F-45A4-802D-6FA01D0C2BDA}" srcId="{AE19EF71-729E-4741-9A44-300A7338A58F}" destId="{AEB21794-744E-4CE4-96CC-7F02F9B46946}" srcOrd="1" destOrd="0" parTransId="{9FDEACE7-E118-49F3-83F8-14FE8EEECC43}" sibTransId="{8C548008-FC11-495F-8FD5-045BE9A2C0C5}"/>
    <dgm:cxn modelId="{20053C9E-E745-41E6-BEDA-A180D0B9F4A6}" srcId="{AE19EF71-729E-4741-9A44-300A7338A58F}" destId="{4591342C-5AE0-40CB-A577-6445CD88FC61}" srcOrd="2" destOrd="0" parTransId="{361992C1-464C-480C-936E-74D29B43B73C}" sibTransId="{0451F0FF-D083-4CDA-A29D-6B81C7081A8E}"/>
    <dgm:cxn modelId="{513D5350-EFCC-4980-91CB-0FF9F4039366}" type="presOf" srcId="{4591342C-5AE0-40CB-A577-6445CD88FC61}" destId="{FE365F05-1357-4799-AE83-5C5F012895DC}" srcOrd="0" destOrd="0" presId="urn:microsoft.com/office/officeart/2005/8/layout/hList3"/>
    <dgm:cxn modelId="{D23877AF-B910-4E1B-9CAA-2AE66A9B6023}" srcId="{AE19EF71-729E-4741-9A44-300A7338A58F}" destId="{5D768528-7FB6-45F9-AAEF-28B4636734F6}" srcOrd="0" destOrd="0" parTransId="{E6A0DE7E-D99F-42F6-B3CA-BC77F39E18E8}" sibTransId="{F252649D-2163-4309-9D06-4A46E51B7A33}"/>
    <dgm:cxn modelId="{FF2B6EA5-32AA-423E-8FE4-132B0AA8819A}" type="presOf" srcId="{AEB21794-744E-4CE4-96CC-7F02F9B46946}" destId="{D46E3E50-AD73-4D6F-8F9D-FBFB852514A5}" srcOrd="0" destOrd="0" presId="urn:microsoft.com/office/officeart/2005/8/layout/hList3"/>
    <dgm:cxn modelId="{0BF5CC35-D214-4CF1-9A8B-3BD53067ECCB}" type="presOf" srcId="{5D768528-7FB6-45F9-AAEF-28B4636734F6}" destId="{433F9791-4427-4E4B-97B7-ECBEA0136E19}" srcOrd="0" destOrd="0" presId="urn:microsoft.com/office/officeart/2005/8/layout/hList3"/>
    <dgm:cxn modelId="{BACB3984-691F-4CDC-BBAC-10B9D2B60B98}" srcId="{38DAC104-B8BA-49D8-8C0B-216855B6486C}" destId="{AE19EF71-729E-4741-9A44-300A7338A58F}" srcOrd="0" destOrd="0" parTransId="{FFBCCB07-5DF5-4A2F-B4FC-7273EBB166CC}" sibTransId="{185F3A6F-034D-4B65-8C42-CBB7F339363E}"/>
    <dgm:cxn modelId="{CA8FB492-194B-45C1-9E88-1CDE79F61CA7}" type="presParOf" srcId="{9C107C44-0759-43C4-9486-46BFA9E5310D}" destId="{9342B54C-9668-44EC-8BBC-0B45FE05B604}" srcOrd="0" destOrd="0" presId="urn:microsoft.com/office/officeart/2005/8/layout/hList3"/>
    <dgm:cxn modelId="{FB5BAB4E-9F60-43E1-B5D6-602BC73D01E8}" type="presParOf" srcId="{9C107C44-0759-43C4-9486-46BFA9E5310D}" destId="{BD0B3490-A38D-4EB6-A973-C00A0139569F}" srcOrd="1" destOrd="0" presId="urn:microsoft.com/office/officeart/2005/8/layout/hList3"/>
    <dgm:cxn modelId="{2811EB4B-EA4E-4410-972D-04019C592B51}" type="presParOf" srcId="{BD0B3490-A38D-4EB6-A973-C00A0139569F}" destId="{433F9791-4427-4E4B-97B7-ECBEA0136E19}" srcOrd="0" destOrd="0" presId="urn:microsoft.com/office/officeart/2005/8/layout/hList3"/>
    <dgm:cxn modelId="{02E4EFAD-A843-4E6C-9569-98C2A012C930}" type="presParOf" srcId="{BD0B3490-A38D-4EB6-A973-C00A0139569F}" destId="{D46E3E50-AD73-4D6F-8F9D-FBFB852514A5}" srcOrd="1" destOrd="0" presId="urn:microsoft.com/office/officeart/2005/8/layout/hList3"/>
    <dgm:cxn modelId="{E78BD8FB-F222-4B98-93F3-45D962FAF91F}" type="presParOf" srcId="{BD0B3490-A38D-4EB6-A973-C00A0139569F}" destId="{FE365F05-1357-4799-AE83-5C5F012895DC}" srcOrd="2" destOrd="0" presId="urn:microsoft.com/office/officeart/2005/8/layout/hList3"/>
    <dgm:cxn modelId="{27531F58-7253-4F0F-80B4-89A3D65B1C40}" type="presParOf" srcId="{9C107C44-0759-43C4-9486-46BFA9E5310D}" destId="{C6EF0E55-4BEF-4658-AE94-3E99C53D51C2}" srcOrd="2" destOrd="0" presId="urn:microsoft.com/office/officeart/2005/8/layout/hList3"/>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9D6AB8EE-1E89-4DB3-A723-20DEE0FB723F}" type="doc">
      <dgm:prSet loTypeId="urn:microsoft.com/office/officeart/2005/8/layout/hList3" loCatId="list" qsTypeId="urn:microsoft.com/office/officeart/2005/8/quickstyle/simple5" qsCatId="simple" csTypeId="urn:microsoft.com/office/officeart/2005/8/colors/accent0_1" csCatId="mainScheme" phldr="1"/>
      <dgm:spPr/>
      <dgm:t>
        <a:bodyPr/>
        <a:lstStyle/>
        <a:p>
          <a:endParaRPr lang="pl-PL"/>
        </a:p>
      </dgm:t>
    </dgm:pt>
    <dgm:pt modelId="{AB8D6D03-10F7-43B8-A989-5EE400791343}">
      <dgm:prSet phldrT="[Teks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800" b="1" smtClean="0"/>
            <a:t>Prawa dostępu do danych: </a:t>
          </a:r>
        </a:p>
        <a:p>
          <a:pPr defTabSz="1866900">
            <a:lnSpc>
              <a:spcPct val="90000"/>
            </a:lnSpc>
            <a:spcBef>
              <a:spcPct val="0"/>
            </a:spcBef>
            <a:spcAft>
              <a:spcPct val="35000"/>
            </a:spcAft>
          </a:pPr>
          <a:endParaRPr lang="pl-PL" b="1" dirty="0"/>
        </a:p>
      </dgm:t>
    </dgm:pt>
    <dgm:pt modelId="{E729EE9A-76DE-4753-BD91-9C32CFA00A93}" type="parTrans" cxnId="{64515889-4618-4620-9AF0-82AD41355343}">
      <dgm:prSet/>
      <dgm:spPr/>
      <dgm:t>
        <a:bodyPr/>
        <a:lstStyle/>
        <a:p>
          <a:endParaRPr lang="pl-PL" b="1"/>
        </a:p>
      </dgm:t>
    </dgm:pt>
    <dgm:pt modelId="{58EF3616-F118-410D-8554-E320219AD585}" type="sibTrans" cxnId="{64515889-4618-4620-9AF0-82AD41355343}">
      <dgm:prSet/>
      <dgm:spPr/>
      <dgm:t>
        <a:bodyPr/>
        <a:lstStyle/>
        <a:p>
          <a:endParaRPr lang="pl-PL" b="1"/>
        </a:p>
      </dgm:t>
    </dgm:pt>
    <dgm:pt modelId="{3A898689-F0CB-4856-953C-D7FCFA07C5BE}">
      <dgm:prSet phldrT="[Teks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pl-PL" sz="1800" b="1" dirty="0" smtClean="0"/>
            <a:t>dostęp do swoich danych oraz możliwość ich poprawiania </a:t>
          </a:r>
        </a:p>
        <a:p>
          <a:pPr defTabSz="2889250">
            <a:lnSpc>
              <a:spcPct val="90000"/>
            </a:lnSpc>
            <a:spcBef>
              <a:spcPct val="0"/>
            </a:spcBef>
            <a:spcAft>
              <a:spcPct val="35000"/>
            </a:spcAft>
          </a:pPr>
          <a:endParaRPr lang="pl-PL" b="1" dirty="0"/>
        </a:p>
      </dgm:t>
    </dgm:pt>
    <dgm:pt modelId="{03103416-D121-40D5-8849-DE20C8B03F0A}" type="parTrans" cxnId="{B67FF2B6-9849-4FDC-8EC6-AB52891382D9}">
      <dgm:prSet/>
      <dgm:spPr/>
      <dgm:t>
        <a:bodyPr/>
        <a:lstStyle/>
        <a:p>
          <a:endParaRPr lang="pl-PL" b="1"/>
        </a:p>
      </dgm:t>
    </dgm:pt>
    <dgm:pt modelId="{E9640E3E-4AC0-493F-B5C3-A3CA716108CD}" type="sibTrans" cxnId="{B67FF2B6-9849-4FDC-8EC6-AB52891382D9}">
      <dgm:prSet/>
      <dgm:spPr/>
      <dgm:t>
        <a:bodyPr/>
        <a:lstStyle/>
        <a:p>
          <a:endParaRPr lang="pl-PL" b="1"/>
        </a:p>
      </dgm:t>
    </dgm:pt>
    <dgm:pt modelId="{419429CF-5569-4C0B-BAD1-C05035FA8B54}">
      <dgm:prSet phldrT="[Tekst]"/>
      <dgm:spPr/>
      <dgm:t>
        <a:bodyPr/>
        <a:lstStyle/>
        <a:p>
          <a:r>
            <a:rPr lang="pl-PL" sz="1800" b="1" dirty="0" smtClean="0"/>
            <a:t>dane osobowe są przechowywane </a:t>
          </a:r>
          <a:br>
            <a:rPr lang="pl-PL" sz="1800" b="1" dirty="0" smtClean="0"/>
          </a:br>
          <a:r>
            <a:rPr lang="pl-PL" sz="1800" b="1" dirty="0" smtClean="0"/>
            <a:t>i zabezpieczone zgodnie z zasadami określonymi w obowiązujących przepisach prawa </a:t>
          </a:r>
          <a:endParaRPr lang="pl-PL" b="1" dirty="0"/>
        </a:p>
      </dgm:t>
    </dgm:pt>
    <dgm:pt modelId="{25E23A68-03D3-4F9E-B92A-51B49974F940}" type="parTrans" cxnId="{6CB5A457-447E-407A-8EAD-CB0216121CBB}">
      <dgm:prSet/>
      <dgm:spPr/>
      <dgm:t>
        <a:bodyPr/>
        <a:lstStyle/>
        <a:p>
          <a:endParaRPr lang="pl-PL" b="1"/>
        </a:p>
      </dgm:t>
    </dgm:pt>
    <dgm:pt modelId="{DA11ABC7-B8D0-4D73-B58F-42CF254F7A4F}" type="sibTrans" cxnId="{6CB5A457-447E-407A-8EAD-CB0216121CBB}">
      <dgm:prSet/>
      <dgm:spPr/>
      <dgm:t>
        <a:bodyPr/>
        <a:lstStyle/>
        <a:p>
          <a:endParaRPr lang="pl-PL" b="1"/>
        </a:p>
      </dgm:t>
    </dgm:pt>
    <dgm:pt modelId="{364884CE-B0C3-4E32-938E-FDAD47C47C46}">
      <dgm:prSet phldrT="[Tekst]"/>
      <dgm:spPr/>
      <dgm:t>
        <a:bodyPr/>
        <a:lstStyle/>
        <a:p>
          <a:endParaRPr lang="pl-PL" b="1" dirty="0"/>
        </a:p>
      </dgm:t>
    </dgm:pt>
    <dgm:pt modelId="{F2D54C99-E987-477D-BC1A-6894D0AFC9A6}" type="parTrans" cxnId="{733955AA-12E9-4BE0-9EF6-32200C904B0E}">
      <dgm:prSet/>
      <dgm:spPr/>
      <dgm:t>
        <a:bodyPr/>
        <a:lstStyle/>
        <a:p>
          <a:endParaRPr lang="pl-PL" b="1"/>
        </a:p>
      </dgm:t>
    </dgm:pt>
    <dgm:pt modelId="{1AAB7773-4649-42D0-87EF-BCC52275A452}" type="sibTrans" cxnId="{733955AA-12E9-4BE0-9EF6-32200C904B0E}">
      <dgm:prSet/>
      <dgm:spPr/>
      <dgm:t>
        <a:bodyPr/>
        <a:lstStyle/>
        <a:p>
          <a:endParaRPr lang="pl-PL" b="1"/>
        </a:p>
      </dgm:t>
    </dgm:pt>
    <dgm:pt modelId="{BA036966-233A-4FE1-AED9-8FDFA908F438}" type="pres">
      <dgm:prSet presAssocID="{9D6AB8EE-1E89-4DB3-A723-20DEE0FB723F}" presName="composite" presStyleCnt="0">
        <dgm:presLayoutVars>
          <dgm:chMax val="1"/>
          <dgm:dir/>
          <dgm:resizeHandles val="exact"/>
        </dgm:presLayoutVars>
      </dgm:prSet>
      <dgm:spPr/>
      <dgm:t>
        <a:bodyPr/>
        <a:lstStyle/>
        <a:p>
          <a:endParaRPr lang="pl-PL"/>
        </a:p>
      </dgm:t>
    </dgm:pt>
    <dgm:pt modelId="{194FA296-182A-45C9-8B73-DDF17B08B246}" type="pres">
      <dgm:prSet presAssocID="{AB8D6D03-10F7-43B8-A989-5EE400791343}" presName="roof" presStyleLbl="dkBgShp" presStyleIdx="0" presStyleCnt="2"/>
      <dgm:spPr/>
      <dgm:t>
        <a:bodyPr/>
        <a:lstStyle/>
        <a:p>
          <a:endParaRPr lang="pl-PL"/>
        </a:p>
      </dgm:t>
    </dgm:pt>
    <dgm:pt modelId="{06BFC180-5494-4014-B8FC-864419477DDC}" type="pres">
      <dgm:prSet presAssocID="{AB8D6D03-10F7-43B8-A989-5EE400791343}" presName="pillars" presStyleCnt="0"/>
      <dgm:spPr/>
    </dgm:pt>
    <dgm:pt modelId="{12014A55-265C-417E-AA72-DA77A5055B4B}" type="pres">
      <dgm:prSet presAssocID="{AB8D6D03-10F7-43B8-A989-5EE400791343}" presName="pillar1" presStyleLbl="node1" presStyleIdx="0" presStyleCnt="2">
        <dgm:presLayoutVars>
          <dgm:bulletEnabled val="1"/>
        </dgm:presLayoutVars>
      </dgm:prSet>
      <dgm:spPr/>
      <dgm:t>
        <a:bodyPr/>
        <a:lstStyle/>
        <a:p>
          <a:endParaRPr lang="pl-PL"/>
        </a:p>
      </dgm:t>
    </dgm:pt>
    <dgm:pt modelId="{7B4F56C9-A754-43F3-8E31-BB69EECB899F}" type="pres">
      <dgm:prSet presAssocID="{419429CF-5569-4C0B-BAD1-C05035FA8B54}" presName="pillarX" presStyleLbl="node1" presStyleIdx="1" presStyleCnt="2">
        <dgm:presLayoutVars>
          <dgm:bulletEnabled val="1"/>
        </dgm:presLayoutVars>
      </dgm:prSet>
      <dgm:spPr/>
      <dgm:t>
        <a:bodyPr/>
        <a:lstStyle/>
        <a:p>
          <a:endParaRPr lang="pl-PL"/>
        </a:p>
      </dgm:t>
    </dgm:pt>
    <dgm:pt modelId="{0BB5918B-E5C6-4253-A59C-997F38FD0447}" type="pres">
      <dgm:prSet presAssocID="{AB8D6D03-10F7-43B8-A989-5EE400791343}" presName="base" presStyleLbl="dkBgShp" presStyleIdx="1" presStyleCnt="2"/>
      <dgm:spPr/>
    </dgm:pt>
  </dgm:ptLst>
  <dgm:cxnLst>
    <dgm:cxn modelId="{BC43F05C-B883-4543-B054-6FA0475C38BE}" type="presOf" srcId="{9D6AB8EE-1E89-4DB3-A723-20DEE0FB723F}" destId="{BA036966-233A-4FE1-AED9-8FDFA908F438}" srcOrd="0" destOrd="0" presId="urn:microsoft.com/office/officeart/2005/8/layout/hList3"/>
    <dgm:cxn modelId="{BD258A2C-7B0B-4026-90CE-683E49A6C7F8}" type="presOf" srcId="{419429CF-5569-4C0B-BAD1-C05035FA8B54}" destId="{7B4F56C9-A754-43F3-8E31-BB69EECB899F}" srcOrd="0" destOrd="0" presId="urn:microsoft.com/office/officeart/2005/8/layout/hList3"/>
    <dgm:cxn modelId="{64515889-4618-4620-9AF0-82AD41355343}" srcId="{9D6AB8EE-1E89-4DB3-A723-20DEE0FB723F}" destId="{AB8D6D03-10F7-43B8-A989-5EE400791343}" srcOrd="0" destOrd="0" parTransId="{E729EE9A-76DE-4753-BD91-9C32CFA00A93}" sibTransId="{58EF3616-F118-410D-8554-E320219AD585}"/>
    <dgm:cxn modelId="{E03B52E2-4747-4B6C-B8F2-655F85062AC7}" type="presOf" srcId="{AB8D6D03-10F7-43B8-A989-5EE400791343}" destId="{194FA296-182A-45C9-8B73-DDF17B08B246}" srcOrd="0" destOrd="0" presId="urn:microsoft.com/office/officeart/2005/8/layout/hList3"/>
    <dgm:cxn modelId="{6CB5A457-447E-407A-8EAD-CB0216121CBB}" srcId="{AB8D6D03-10F7-43B8-A989-5EE400791343}" destId="{419429CF-5569-4C0B-BAD1-C05035FA8B54}" srcOrd="1" destOrd="0" parTransId="{25E23A68-03D3-4F9E-B92A-51B49974F940}" sibTransId="{DA11ABC7-B8D0-4D73-B58F-42CF254F7A4F}"/>
    <dgm:cxn modelId="{733955AA-12E9-4BE0-9EF6-32200C904B0E}" srcId="{9D6AB8EE-1E89-4DB3-A723-20DEE0FB723F}" destId="{364884CE-B0C3-4E32-938E-FDAD47C47C46}" srcOrd="1" destOrd="0" parTransId="{F2D54C99-E987-477D-BC1A-6894D0AFC9A6}" sibTransId="{1AAB7773-4649-42D0-87EF-BCC52275A452}"/>
    <dgm:cxn modelId="{B67FF2B6-9849-4FDC-8EC6-AB52891382D9}" srcId="{AB8D6D03-10F7-43B8-A989-5EE400791343}" destId="{3A898689-F0CB-4856-953C-D7FCFA07C5BE}" srcOrd="0" destOrd="0" parTransId="{03103416-D121-40D5-8849-DE20C8B03F0A}" sibTransId="{E9640E3E-4AC0-493F-B5C3-A3CA716108CD}"/>
    <dgm:cxn modelId="{C5B7C30D-30B3-4AC3-A755-5624DB44CEDF}" type="presOf" srcId="{3A898689-F0CB-4856-953C-D7FCFA07C5BE}" destId="{12014A55-265C-417E-AA72-DA77A5055B4B}" srcOrd="0" destOrd="0" presId="urn:microsoft.com/office/officeart/2005/8/layout/hList3"/>
    <dgm:cxn modelId="{5774FF0B-0741-4E0D-88D3-C71605E946FF}" type="presParOf" srcId="{BA036966-233A-4FE1-AED9-8FDFA908F438}" destId="{194FA296-182A-45C9-8B73-DDF17B08B246}" srcOrd="0" destOrd="0" presId="urn:microsoft.com/office/officeart/2005/8/layout/hList3"/>
    <dgm:cxn modelId="{9BBA66E9-FF19-4C31-99DF-AB066D1DB626}" type="presParOf" srcId="{BA036966-233A-4FE1-AED9-8FDFA908F438}" destId="{06BFC180-5494-4014-B8FC-864419477DDC}" srcOrd="1" destOrd="0" presId="urn:microsoft.com/office/officeart/2005/8/layout/hList3"/>
    <dgm:cxn modelId="{9D0B8305-5626-4BC9-B956-BE280FF28892}" type="presParOf" srcId="{06BFC180-5494-4014-B8FC-864419477DDC}" destId="{12014A55-265C-417E-AA72-DA77A5055B4B}" srcOrd="0" destOrd="0" presId="urn:microsoft.com/office/officeart/2005/8/layout/hList3"/>
    <dgm:cxn modelId="{DE1DEF89-A78C-490D-B98C-A59DB587AEEE}" type="presParOf" srcId="{06BFC180-5494-4014-B8FC-864419477DDC}" destId="{7B4F56C9-A754-43F3-8E31-BB69EECB899F}" srcOrd="1" destOrd="0" presId="urn:microsoft.com/office/officeart/2005/8/layout/hList3"/>
    <dgm:cxn modelId="{7363C112-D488-4D4A-86AB-0C53C1603C13}" type="presParOf" srcId="{BA036966-233A-4FE1-AED9-8FDFA908F438}" destId="{0BB5918B-E5C6-4253-A59C-997F38FD0447}" srcOrd="2" destOrd="0" presId="urn:microsoft.com/office/officeart/2005/8/layout/hList3"/>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B30598BC-7765-4900-AA21-B6964E4DA38E}" type="presOf" srcId="{399B59B5-2558-4B97-8DB9-E13E029708BA}" destId="{1AFBBEFC-B226-4FBC-879B-F2F42A162863}"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018BEEF9-E342-439D-9326-4A83A078E16F}" type="presOf" srcId="{FB0A8DCF-E2EF-4E61-8DFD-410418C3A113}" destId="{64ED4C56-8503-4CE9-AC45-5504D67FA821}" srcOrd="0" destOrd="0" presId="urn:microsoft.com/office/officeart/2005/8/layout/default"/>
    <dgm:cxn modelId="{10F45DD1-5B8F-494C-82D9-E28A042D0FFB}" type="presOf" srcId="{DC67F893-549E-4B51-9A22-CA2DC6BC4ABC}" destId="{AEB433F8-2D50-4C4E-BF5D-1B88851BD537}"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EA7A0BCA-F2BC-4D75-B8D3-0772F71603F5}" type="presOf" srcId="{76601196-FB90-4E52-B32A-9F26F0B54E46}" destId="{C15A0286-AE56-45C2-ADDD-0632FC531DE2}" srcOrd="0" destOrd="0" presId="urn:microsoft.com/office/officeart/2005/8/layout/default"/>
    <dgm:cxn modelId="{72BF233B-6844-4816-87E7-5235AD7A7CA3}" type="presOf" srcId="{0F3793BD-D745-48E5-BB2D-2447533E862F}" destId="{765B8742-1B3F-4083-8C96-2338FBCCF131}" srcOrd="0" destOrd="0" presId="urn:microsoft.com/office/officeart/2005/8/layout/default"/>
    <dgm:cxn modelId="{51119E21-9D3C-4D51-A655-8EE856936E2C}" type="presOf" srcId="{83DE507E-98C0-4B08-BC51-05B8D24C78D0}" destId="{FF558AF3-080A-46A7-86DE-231E4F32B07C}" srcOrd="0" destOrd="0" presId="urn:microsoft.com/office/officeart/2005/8/layout/default"/>
    <dgm:cxn modelId="{A46E2306-B749-4051-8401-D74A490CB5D8}" type="presParOf" srcId="{FF558AF3-080A-46A7-86DE-231E4F32B07C}" destId="{765B8742-1B3F-4083-8C96-2338FBCCF131}" srcOrd="0" destOrd="0" presId="urn:microsoft.com/office/officeart/2005/8/layout/default"/>
    <dgm:cxn modelId="{2D66453D-C2C0-4642-AAAF-B7541CF1CB85}" type="presParOf" srcId="{FF558AF3-080A-46A7-86DE-231E4F32B07C}" destId="{308ED94B-AC50-45C1-9B1D-3DDA5026311C}" srcOrd="1" destOrd="0" presId="urn:microsoft.com/office/officeart/2005/8/layout/default"/>
    <dgm:cxn modelId="{477A0C2C-DAF6-479C-9940-42A65C6BFCD6}" type="presParOf" srcId="{FF558AF3-080A-46A7-86DE-231E4F32B07C}" destId="{64ED4C56-8503-4CE9-AC45-5504D67FA821}" srcOrd="2" destOrd="0" presId="urn:microsoft.com/office/officeart/2005/8/layout/default"/>
    <dgm:cxn modelId="{B7998B06-6B3A-45C5-A202-5EB6446D5010}" type="presParOf" srcId="{FF558AF3-080A-46A7-86DE-231E4F32B07C}" destId="{9CFCB102-A234-4E7F-9DE9-CD8AC1B60DEC}" srcOrd="3" destOrd="0" presId="urn:microsoft.com/office/officeart/2005/8/layout/default"/>
    <dgm:cxn modelId="{50F0483A-4CAF-4585-A00D-45426386856C}" type="presParOf" srcId="{FF558AF3-080A-46A7-86DE-231E4F32B07C}" destId="{AEB433F8-2D50-4C4E-BF5D-1B88851BD537}" srcOrd="4" destOrd="0" presId="urn:microsoft.com/office/officeart/2005/8/layout/default"/>
    <dgm:cxn modelId="{4BDABC31-F651-452C-9BBA-7DDE3A7AE85F}" type="presParOf" srcId="{FF558AF3-080A-46A7-86DE-231E4F32B07C}" destId="{186738D5-3E99-43BF-AF0A-48BF041237C1}" srcOrd="5" destOrd="0" presId="urn:microsoft.com/office/officeart/2005/8/layout/default"/>
    <dgm:cxn modelId="{28E7AEDA-3D84-404D-B6B6-A47E94B8AE21}" type="presParOf" srcId="{FF558AF3-080A-46A7-86DE-231E4F32B07C}" destId="{C15A0286-AE56-45C2-ADDD-0632FC531DE2}" srcOrd="6" destOrd="0" presId="urn:microsoft.com/office/officeart/2005/8/layout/default"/>
    <dgm:cxn modelId="{D672FABD-86D9-4D5E-8096-A97D99A92936}" type="presParOf" srcId="{FF558AF3-080A-46A7-86DE-231E4F32B07C}" destId="{594FB48A-2958-4176-84B3-F8838DF171E9}" srcOrd="7" destOrd="0" presId="urn:microsoft.com/office/officeart/2005/8/layout/default"/>
    <dgm:cxn modelId="{26DAD157-A4FD-4F9F-852E-4BCD4104B5B5}"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22"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3A401B8E-EA1E-452E-A235-ED42B21E5E6A}" type="doc">
      <dgm:prSet loTypeId="urn:microsoft.com/office/officeart/2005/8/layout/vList2" loCatId="list" qsTypeId="urn:microsoft.com/office/officeart/2005/8/quickstyle/simple5" qsCatId="simple" csTypeId="urn:microsoft.com/office/officeart/2005/8/colors/accent0_1" csCatId="mainScheme" phldr="1"/>
      <dgm:spPr/>
      <dgm:t>
        <a:bodyPr/>
        <a:lstStyle/>
        <a:p>
          <a:endParaRPr lang="pl-PL"/>
        </a:p>
      </dgm:t>
    </dgm:pt>
    <dgm:pt modelId="{43972963-180E-4875-9A0F-17CAE81A3DC8}">
      <dgm:prSet phldrT="[Tekst]" custT="1"/>
      <dgm:spPr/>
      <dgm:t>
        <a:bodyPr/>
        <a:lstStyle/>
        <a:p>
          <a:r>
            <a:rPr lang="pl-PL" sz="1600" b="1" dirty="0" smtClean="0"/>
            <a:t>Dotyczy ochrony praw własności intelektualnej. Przyjęty tekst zrównuje ściąganie plików z Internetu z innymi naruszeniami własności intelektualnej. </a:t>
          </a:r>
          <a:endParaRPr lang="pl-PL" sz="1600" b="1" dirty="0"/>
        </a:p>
      </dgm:t>
    </dgm:pt>
    <dgm:pt modelId="{BA4B7BE7-3212-4085-88E7-667204D4F725}" type="parTrans" cxnId="{7B0F8384-677D-49BB-B588-4281664F1C67}">
      <dgm:prSet/>
      <dgm:spPr/>
      <dgm:t>
        <a:bodyPr/>
        <a:lstStyle/>
        <a:p>
          <a:endParaRPr lang="pl-PL" sz="1600" b="1"/>
        </a:p>
      </dgm:t>
    </dgm:pt>
    <dgm:pt modelId="{F95158E4-2BBE-4687-A567-4681EAEEAB8C}" type="sibTrans" cxnId="{7B0F8384-677D-49BB-B588-4281664F1C67}">
      <dgm:prSet/>
      <dgm:spPr/>
      <dgm:t>
        <a:bodyPr/>
        <a:lstStyle/>
        <a:p>
          <a:endParaRPr lang="pl-PL" sz="1600" b="1"/>
        </a:p>
      </dgm:t>
    </dgm:pt>
    <dgm:pt modelId="{CB26581C-E176-40EA-832B-7B93AD9ED00D}">
      <dgm:prSet custT="1"/>
      <dgm:spPr/>
      <dgm:t>
        <a:bodyPr/>
        <a:lstStyle/>
        <a:p>
          <a:r>
            <a:rPr lang="pl-PL" sz="1600" b="1" dirty="0" smtClean="0"/>
            <a:t>Permanentna, totalna inwigilacja Internetu, na podobieństwo tej, której już teraz doświadczają Francuzi. Wybrana przez władze firma bez przerwy monitoruje wszelkie źródła udostępniające nielegalne filmy. </a:t>
          </a:r>
        </a:p>
      </dgm:t>
    </dgm:pt>
    <dgm:pt modelId="{E8AC4AEA-041F-4A83-8C58-FDBD503E7930}" type="parTrans" cxnId="{0C1F1FC6-DFA9-4B66-BE8C-A6DB92634D85}">
      <dgm:prSet/>
      <dgm:spPr/>
      <dgm:t>
        <a:bodyPr/>
        <a:lstStyle/>
        <a:p>
          <a:endParaRPr lang="pl-PL" sz="1600" b="1"/>
        </a:p>
      </dgm:t>
    </dgm:pt>
    <dgm:pt modelId="{6280DC46-FD8B-4689-BC20-FF8C13081280}" type="sibTrans" cxnId="{0C1F1FC6-DFA9-4B66-BE8C-A6DB92634D85}">
      <dgm:prSet/>
      <dgm:spPr/>
      <dgm:t>
        <a:bodyPr/>
        <a:lstStyle/>
        <a:p>
          <a:endParaRPr lang="pl-PL" sz="1600" b="1"/>
        </a:p>
      </dgm:t>
    </dgm:pt>
    <dgm:pt modelId="{92930E89-F30F-4BDB-888C-D543694C3D3A}" type="pres">
      <dgm:prSet presAssocID="{3A401B8E-EA1E-452E-A235-ED42B21E5E6A}" presName="linear" presStyleCnt="0">
        <dgm:presLayoutVars>
          <dgm:animLvl val="lvl"/>
          <dgm:resizeHandles val="exact"/>
        </dgm:presLayoutVars>
      </dgm:prSet>
      <dgm:spPr/>
      <dgm:t>
        <a:bodyPr/>
        <a:lstStyle/>
        <a:p>
          <a:endParaRPr lang="pl-PL"/>
        </a:p>
      </dgm:t>
    </dgm:pt>
    <dgm:pt modelId="{D7E4720A-3618-44CC-B041-A3FC786BA153}" type="pres">
      <dgm:prSet presAssocID="{43972963-180E-4875-9A0F-17CAE81A3DC8}" presName="parentText" presStyleLbl="node1" presStyleIdx="0" presStyleCnt="2" custLinFactNeighborX="388" custLinFactNeighborY="1693">
        <dgm:presLayoutVars>
          <dgm:chMax val="0"/>
          <dgm:bulletEnabled val="1"/>
        </dgm:presLayoutVars>
      </dgm:prSet>
      <dgm:spPr/>
      <dgm:t>
        <a:bodyPr/>
        <a:lstStyle/>
        <a:p>
          <a:endParaRPr lang="pl-PL"/>
        </a:p>
      </dgm:t>
    </dgm:pt>
    <dgm:pt modelId="{C4D65259-A1DC-4829-B5BB-63BDEB11C2C9}" type="pres">
      <dgm:prSet presAssocID="{F95158E4-2BBE-4687-A567-4681EAEEAB8C}" presName="spacer" presStyleCnt="0"/>
      <dgm:spPr/>
    </dgm:pt>
    <dgm:pt modelId="{AAC3B2B4-61E3-40EB-9D65-5C29BA1DA860}" type="pres">
      <dgm:prSet presAssocID="{CB26581C-E176-40EA-832B-7B93AD9ED00D}" presName="parentText" presStyleLbl="node1" presStyleIdx="1" presStyleCnt="2" custLinFactNeighborY="-58427">
        <dgm:presLayoutVars>
          <dgm:chMax val="0"/>
          <dgm:bulletEnabled val="1"/>
        </dgm:presLayoutVars>
      </dgm:prSet>
      <dgm:spPr/>
      <dgm:t>
        <a:bodyPr/>
        <a:lstStyle/>
        <a:p>
          <a:endParaRPr lang="pl-PL"/>
        </a:p>
      </dgm:t>
    </dgm:pt>
  </dgm:ptLst>
  <dgm:cxnLst>
    <dgm:cxn modelId="{7B0F8384-677D-49BB-B588-4281664F1C67}" srcId="{3A401B8E-EA1E-452E-A235-ED42B21E5E6A}" destId="{43972963-180E-4875-9A0F-17CAE81A3DC8}" srcOrd="0" destOrd="0" parTransId="{BA4B7BE7-3212-4085-88E7-667204D4F725}" sibTransId="{F95158E4-2BBE-4687-A567-4681EAEEAB8C}"/>
    <dgm:cxn modelId="{BB328FF2-2964-44E9-BCB9-ECE94025E471}" type="presOf" srcId="{43972963-180E-4875-9A0F-17CAE81A3DC8}" destId="{D7E4720A-3618-44CC-B041-A3FC786BA153}" srcOrd="0" destOrd="0" presId="urn:microsoft.com/office/officeart/2005/8/layout/vList2"/>
    <dgm:cxn modelId="{38CD291A-2C8E-44FF-892F-249D5A1833FD}" type="presOf" srcId="{CB26581C-E176-40EA-832B-7B93AD9ED00D}" destId="{AAC3B2B4-61E3-40EB-9D65-5C29BA1DA860}" srcOrd="0" destOrd="0" presId="urn:microsoft.com/office/officeart/2005/8/layout/vList2"/>
    <dgm:cxn modelId="{3E6231FC-6C87-4971-9025-2BB40768B50A}" type="presOf" srcId="{3A401B8E-EA1E-452E-A235-ED42B21E5E6A}" destId="{92930E89-F30F-4BDB-888C-D543694C3D3A}" srcOrd="0" destOrd="0" presId="urn:microsoft.com/office/officeart/2005/8/layout/vList2"/>
    <dgm:cxn modelId="{0C1F1FC6-DFA9-4B66-BE8C-A6DB92634D85}" srcId="{3A401B8E-EA1E-452E-A235-ED42B21E5E6A}" destId="{CB26581C-E176-40EA-832B-7B93AD9ED00D}" srcOrd="1" destOrd="0" parTransId="{E8AC4AEA-041F-4A83-8C58-FDBD503E7930}" sibTransId="{6280DC46-FD8B-4689-BC20-FF8C13081280}"/>
    <dgm:cxn modelId="{68AF028B-6270-44FD-9DF8-AAB1F3334319}" type="presParOf" srcId="{92930E89-F30F-4BDB-888C-D543694C3D3A}" destId="{D7E4720A-3618-44CC-B041-A3FC786BA153}" srcOrd="0" destOrd="0" presId="urn:microsoft.com/office/officeart/2005/8/layout/vList2"/>
    <dgm:cxn modelId="{675D6A4D-4653-4B8F-9A89-F29118FD613B}" type="presParOf" srcId="{92930E89-F30F-4BDB-888C-D543694C3D3A}" destId="{C4D65259-A1DC-4829-B5BB-63BDEB11C2C9}" srcOrd="1" destOrd="0" presId="urn:microsoft.com/office/officeart/2005/8/layout/vList2"/>
    <dgm:cxn modelId="{F0AF4C00-018A-42ED-85C6-C0211FE4ABF7}" type="presParOf" srcId="{92930E89-F30F-4BDB-888C-D543694C3D3A}" destId="{AAC3B2B4-61E3-40EB-9D65-5C29BA1DA860}" srcOrd="2"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4C65DF20-C629-435F-BB89-3E77E3710BDE}" type="presOf" srcId="{DC67F893-549E-4B51-9A22-CA2DC6BC4ABC}" destId="{AEB433F8-2D50-4C4E-BF5D-1B88851BD537}" srcOrd="0" destOrd="0" presId="urn:microsoft.com/office/officeart/2005/8/layout/default"/>
    <dgm:cxn modelId="{2B8A559A-57D7-43E9-A40A-89D21FCE8921}" srcId="{83DE507E-98C0-4B08-BC51-05B8D24C78D0}" destId="{DC67F893-549E-4B51-9A22-CA2DC6BC4ABC}" srcOrd="2" destOrd="0" parTransId="{97CB1202-3769-48D0-BD78-6047E41FD4D0}" sibTransId="{FF1AFA49-7CAD-4A88-8386-FE840ABE6A05}"/>
    <dgm:cxn modelId="{34C88C27-C8A5-462D-AA4A-433A19FD37D5}" type="presOf" srcId="{0F3793BD-D745-48E5-BB2D-2447533E862F}" destId="{765B8742-1B3F-4083-8C96-2338FBCCF131}"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2B3A1355-E1E4-4D50-BAF0-0AFFAF46BE3B}" type="presOf" srcId="{399B59B5-2558-4B97-8DB9-E13E029708BA}" destId="{1AFBBEFC-B226-4FBC-879B-F2F42A162863}" srcOrd="0" destOrd="0" presId="urn:microsoft.com/office/officeart/2005/8/layout/default"/>
    <dgm:cxn modelId="{1EEF411C-1387-4418-9783-FC712CDEAE41}" type="presOf" srcId="{FB0A8DCF-E2EF-4E61-8DFD-410418C3A113}" destId="{64ED4C56-8503-4CE9-AC45-5504D67FA82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AED06962-371B-42FC-92E4-8263BE1605EF}" type="presOf" srcId="{83DE507E-98C0-4B08-BC51-05B8D24C78D0}" destId="{FF558AF3-080A-46A7-86DE-231E4F32B07C}" srcOrd="0" destOrd="0" presId="urn:microsoft.com/office/officeart/2005/8/layout/default"/>
    <dgm:cxn modelId="{6A6DC5E3-FC45-44CC-BA24-81EA7C952A99}" type="presOf" srcId="{76601196-FB90-4E52-B32A-9F26F0B54E46}" destId="{C15A0286-AE56-45C2-ADDD-0632FC531DE2}" srcOrd="0" destOrd="0" presId="urn:microsoft.com/office/officeart/2005/8/layout/default"/>
    <dgm:cxn modelId="{F38B244C-24D2-4A84-A3FA-7B2F5DCB8C70}" type="presParOf" srcId="{FF558AF3-080A-46A7-86DE-231E4F32B07C}" destId="{765B8742-1B3F-4083-8C96-2338FBCCF131}" srcOrd="0" destOrd="0" presId="urn:microsoft.com/office/officeart/2005/8/layout/default"/>
    <dgm:cxn modelId="{D4CEE33D-B862-49D9-959B-2B2FB9E0A606}" type="presParOf" srcId="{FF558AF3-080A-46A7-86DE-231E4F32B07C}" destId="{308ED94B-AC50-45C1-9B1D-3DDA5026311C}" srcOrd="1" destOrd="0" presId="urn:microsoft.com/office/officeart/2005/8/layout/default"/>
    <dgm:cxn modelId="{707BDB37-5F40-46C3-A5BD-E0F518D56FE2}" type="presParOf" srcId="{FF558AF3-080A-46A7-86DE-231E4F32B07C}" destId="{64ED4C56-8503-4CE9-AC45-5504D67FA821}" srcOrd="2" destOrd="0" presId="urn:microsoft.com/office/officeart/2005/8/layout/default"/>
    <dgm:cxn modelId="{EF9B8AB4-466D-460A-B46F-3728E59B5535}" type="presParOf" srcId="{FF558AF3-080A-46A7-86DE-231E4F32B07C}" destId="{9CFCB102-A234-4E7F-9DE9-CD8AC1B60DEC}" srcOrd="3" destOrd="0" presId="urn:microsoft.com/office/officeart/2005/8/layout/default"/>
    <dgm:cxn modelId="{B1F55EBF-E35E-4837-A468-5F11BAA6DF85}" type="presParOf" srcId="{FF558AF3-080A-46A7-86DE-231E4F32B07C}" destId="{AEB433F8-2D50-4C4E-BF5D-1B88851BD537}" srcOrd="4" destOrd="0" presId="urn:microsoft.com/office/officeart/2005/8/layout/default"/>
    <dgm:cxn modelId="{7908E430-5F5E-4FD0-B32E-403EF03F72AB}" type="presParOf" srcId="{FF558AF3-080A-46A7-86DE-231E4F32B07C}" destId="{186738D5-3E99-43BF-AF0A-48BF041237C1}" srcOrd="5" destOrd="0" presId="urn:microsoft.com/office/officeart/2005/8/layout/default"/>
    <dgm:cxn modelId="{6824F746-9E37-487A-9142-BF08A2014F4C}" type="presParOf" srcId="{FF558AF3-080A-46A7-86DE-231E4F32B07C}" destId="{C15A0286-AE56-45C2-ADDD-0632FC531DE2}" srcOrd="6" destOrd="0" presId="urn:microsoft.com/office/officeart/2005/8/layout/default"/>
    <dgm:cxn modelId="{7B6D0E1D-9A17-4B51-86F3-327F81A65A7B}" type="presParOf" srcId="{FF558AF3-080A-46A7-86DE-231E4F32B07C}" destId="{594FB48A-2958-4176-84B3-F8838DF171E9}" srcOrd="7" destOrd="0" presId="urn:microsoft.com/office/officeart/2005/8/layout/default"/>
    <dgm:cxn modelId="{0B25BF21-D0A3-420C-A225-3EABA65252E5}"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D54EF2E4-3603-4D66-8FB1-649833E34542}" type="doc">
      <dgm:prSet loTypeId="urn:microsoft.com/office/officeart/2005/8/layout/default" loCatId="list" qsTypeId="urn:microsoft.com/office/officeart/2005/8/quickstyle/simple5" qsCatId="simple" csTypeId="urn:microsoft.com/office/officeart/2005/8/colors/colorful2" csCatId="colorful" phldr="1"/>
      <dgm:spPr/>
      <dgm:t>
        <a:bodyPr/>
        <a:lstStyle/>
        <a:p>
          <a:endParaRPr lang="pl-PL"/>
        </a:p>
      </dgm:t>
    </dgm:pt>
    <dgm:pt modelId="{FE280E06-E4A8-4B16-868C-FB0E63E4A902}">
      <dgm:prSet phldrT="[Tekst]"/>
      <dgm:spPr/>
      <dgm:t>
        <a:bodyPr/>
        <a:lstStyle/>
        <a:p>
          <a:r>
            <a:rPr lang="pl-PL" b="1" smtClean="0"/>
            <a:t>Nowe przepisy przeciwko piractwu wykorzystujące internetowe filtry, blokady stron WWW i mechanizmy odcinające piratom dostęp do Sieci. </a:t>
          </a:r>
          <a:endParaRPr lang="pl-PL" b="1" dirty="0"/>
        </a:p>
      </dgm:t>
    </dgm:pt>
    <dgm:pt modelId="{9DC22125-0336-472A-9BA7-833765BAA77A}" type="parTrans" cxnId="{67E90F4D-B607-4333-B1BD-5BDFFC0B454D}">
      <dgm:prSet/>
      <dgm:spPr/>
      <dgm:t>
        <a:bodyPr/>
        <a:lstStyle/>
        <a:p>
          <a:endParaRPr lang="pl-PL" b="1"/>
        </a:p>
      </dgm:t>
    </dgm:pt>
    <dgm:pt modelId="{50CE3DB8-0E97-4D1B-97B2-E923E827A48B}" type="sibTrans" cxnId="{67E90F4D-B607-4333-B1BD-5BDFFC0B454D}">
      <dgm:prSet/>
      <dgm:spPr/>
      <dgm:t>
        <a:bodyPr/>
        <a:lstStyle/>
        <a:p>
          <a:endParaRPr lang="pl-PL" b="1"/>
        </a:p>
      </dgm:t>
    </dgm:pt>
    <dgm:pt modelId="{EF0D03AF-AB74-49D6-B413-0FD933EC3307}">
      <dgm:prSet/>
      <dgm:spPr/>
      <dgm:t>
        <a:bodyPr/>
        <a:lstStyle/>
        <a:p>
          <a:r>
            <a:rPr lang="pl-PL" b="1" smtClean="0"/>
            <a:t>Każdy ma być osobiście odpowiedzialny za wykorzystywano przez siebie elementy Internetu. </a:t>
          </a:r>
          <a:endParaRPr lang="pl-PL" b="1" dirty="0" smtClean="0"/>
        </a:p>
      </dgm:t>
    </dgm:pt>
    <dgm:pt modelId="{75A89AC4-9C05-4753-9E45-40BFB3181E08}" type="parTrans" cxnId="{7776F8FB-2FF5-4B20-A05A-C01AF99B7D1F}">
      <dgm:prSet/>
      <dgm:spPr/>
      <dgm:t>
        <a:bodyPr/>
        <a:lstStyle/>
        <a:p>
          <a:endParaRPr lang="pl-PL" b="1"/>
        </a:p>
      </dgm:t>
    </dgm:pt>
    <dgm:pt modelId="{A00502B1-8230-4CB3-B5FC-6A740E8D57D4}" type="sibTrans" cxnId="{7776F8FB-2FF5-4B20-A05A-C01AF99B7D1F}">
      <dgm:prSet/>
      <dgm:spPr/>
      <dgm:t>
        <a:bodyPr/>
        <a:lstStyle/>
        <a:p>
          <a:endParaRPr lang="pl-PL" b="1"/>
        </a:p>
      </dgm:t>
    </dgm:pt>
    <dgm:pt modelId="{B33E5B38-DABA-4555-B680-ECD20ABFECA0}">
      <dgm:prSet/>
      <dgm:spPr/>
      <dgm:t>
        <a:bodyPr/>
        <a:lstStyle/>
        <a:p>
          <a:r>
            <a:rPr lang="pl-PL" b="1" dirty="0" err="1" smtClean="0"/>
            <a:t>Providerzy</a:t>
          </a:r>
          <a:r>
            <a:rPr lang="pl-PL" b="1" dirty="0" smtClean="0"/>
            <a:t> mieliby tez wprowadzić zasadę trzech kroków (ostrzeżenie, przypomnienie, odłączenie) </a:t>
          </a:r>
          <a:br>
            <a:rPr lang="pl-PL" b="1" dirty="0" smtClean="0"/>
          </a:br>
          <a:r>
            <a:rPr lang="pl-PL" b="1" dirty="0" smtClean="0"/>
            <a:t>i w razie potrzeby blokować dostęp do Sieci użytkownikom pobierającym nielegalne pliki. </a:t>
          </a:r>
        </a:p>
      </dgm:t>
    </dgm:pt>
    <dgm:pt modelId="{FB6A2A26-08B6-45D2-B83E-FFAA9BC2BAC4}" type="parTrans" cxnId="{06D06DE3-3472-4DC4-B128-B6D64FDE6B5D}">
      <dgm:prSet/>
      <dgm:spPr/>
      <dgm:t>
        <a:bodyPr/>
        <a:lstStyle/>
        <a:p>
          <a:endParaRPr lang="pl-PL" b="1"/>
        </a:p>
      </dgm:t>
    </dgm:pt>
    <dgm:pt modelId="{A1CD4580-7236-4A41-AB89-37022A2CD371}" type="sibTrans" cxnId="{06D06DE3-3472-4DC4-B128-B6D64FDE6B5D}">
      <dgm:prSet/>
      <dgm:spPr/>
      <dgm:t>
        <a:bodyPr/>
        <a:lstStyle/>
        <a:p>
          <a:endParaRPr lang="pl-PL" b="1"/>
        </a:p>
      </dgm:t>
    </dgm:pt>
    <dgm:pt modelId="{BFA08F9B-BFB9-44DA-BBA2-B7A5F46F1A18}">
      <dgm:prSet/>
      <dgm:spPr/>
      <dgm:t>
        <a:bodyPr/>
        <a:lstStyle/>
        <a:p>
          <a:r>
            <a:rPr lang="pl-PL" b="1" dirty="0" smtClean="0"/>
            <a:t>Rządy poszczególnych krajów UE będą zobligowane do wprowadzenia zgodnych z nią przepisów. </a:t>
          </a:r>
        </a:p>
      </dgm:t>
    </dgm:pt>
    <dgm:pt modelId="{CD4CB7D5-4193-4C0F-A72C-7C7519EAD9D2}" type="parTrans" cxnId="{D96ACAF0-E60A-42A4-957F-2A0B46185900}">
      <dgm:prSet/>
      <dgm:spPr/>
      <dgm:t>
        <a:bodyPr/>
        <a:lstStyle/>
        <a:p>
          <a:endParaRPr lang="pl-PL" b="1"/>
        </a:p>
      </dgm:t>
    </dgm:pt>
    <dgm:pt modelId="{261A2029-E67C-4D5D-A07C-6E6E4265F6FB}" type="sibTrans" cxnId="{D96ACAF0-E60A-42A4-957F-2A0B46185900}">
      <dgm:prSet/>
      <dgm:spPr/>
      <dgm:t>
        <a:bodyPr/>
        <a:lstStyle/>
        <a:p>
          <a:endParaRPr lang="pl-PL" b="1"/>
        </a:p>
      </dgm:t>
    </dgm:pt>
    <dgm:pt modelId="{0248B34A-9141-4B76-A4DB-ACDAAA8DC83C}" type="pres">
      <dgm:prSet presAssocID="{D54EF2E4-3603-4D66-8FB1-649833E34542}" presName="diagram" presStyleCnt="0">
        <dgm:presLayoutVars>
          <dgm:dir/>
          <dgm:resizeHandles val="exact"/>
        </dgm:presLayoutVars>
      </dgm:prSet>
      <dgm:spPr/>
      <dgm:t>
        <a:bodyPr/>
        <a:lstStyle/>
        <a:p>
          <a:endParaRPr lang="pl-PL"/>
        </a:p>
      </dgm:t>
    </dgm:pt>
    <dgm:pt modelId="{9FAA3EFA-C2AF-4EE6-A9DC-0A1F6666BC25}" type="pres">
      <dgm:prSet presAssocID="{FE280E06-E4A8-4B16-868C-FB0E63E4A902}" presName="node" presStyleLbl="node1" presStyleIdx="0" presStyleCnt="4">
        <dgm:presLayoutVars>
          <dgm:bulletEnabled val="1"/>
        </dgm:presLayoutVars>
      </dgm:prSet>
      <dgm:spPr/>
      <dgm:t>
        <a:bodyPr/>
        <a:lstStyle/>
        <a:p>
          <a:endParaRPr lang="pl-PL"/>
        </a:p>
      </dgm:t>
    </dgm:pt>
    <dgm:pt modelId="{45D6F364-5585-461E-95E5-2DF7058D6591}" type="pres">
      <dgm:prSet presAssocID="{50CE3DB8-0E97-4D1B-97B2-E923E827A48B}" presName="sibTrans" presStyleCnt="0"/>
      <dgm:spPr/>
    </dgm:pt>
    <dgm:pt modelId="{6ACFB0B6-1FA2-498A-8AD7-BC712D551E15}" type="pres">
      <dgm:prSet presAssocID="{EF0D03AF-AB74-49D6-B413-0FD933EC3307}" presName="node" presStyleLbl="node1" presStyleIdx="1" presStyleCnt="4">
        <dgm:presLayoutVars>
          <dgm:bulletEnabled val="1"/>
        </dgm:presLayoutVars>
      </dgm:prSet>
      <dgm:spPr/>
      <dgm:t>
        <a:bodyPr/>
        <a:lstStyle/>
        <a:p>
          <a:endParaRPr lang="pl-PL"/>
        </a:p>
      </dgm:t>
    </dgm:pt>
    <dgm:pt modelId="{B0BF54D6-BE56-47BC-8103-D3C26BDF8D20}" type="pres">
      <dgm:prSet presAssocID="{A00502B1-8230-4CB3-B5FC-6A740E8D57D4}" presName="sibTrans" presStyleCnt="0"/>
      <dgm:spPr/>
    </dgm:pt>
    <dgm:pt modelId="{861E5D74-C25E-4135-A6F4-57A839A52D88}" type="pres">
      <dgm:prSet presAssocID="{B33E5B38-DABA-4555-B680-ECD20ABFECA0}" presName="node" presStyleLbl="node1" presStyleIdx="2" presStyleCnt="4">
        <dgm:presLayoutVars>
          <dgm:bulletEnabled val="1"/>
        </dgm:presLayoutVars>
      </dgm:prSet>
      <dgm:spPr/>
      <dgm:t>
        <a:bodyPr/>
        <a:lstStyle/>
        <a:p>
          <a:endParaRPr lang="pl-PL"/>
        </a:p>
      </dgm:t>
    </dgm:pt>
    <dgm:pt modelId="{F2890A6D-AA25-4228-817D-EBE9BE2B998E}" type="pres">
      <dgm:prSet presAssocID="{A1CD4580-7236-4A41-AB89-37022A2CD371}" presName="sibTrans" presStyleCnt="0"/>
      <dgm:spPr/>
    </dgm:pt>
    <dgm:pt modelId="{1E1D35B1-CFC3-4E25-A5B4-19CD8640282F}" type="pres">
      <dgm:prSet presAssocID="{BFA08F9B-BFB9-44DA-BBA2-B7A5F46F1A18}" presName="node" presStyleLbl="node1" presStyleIdx="3" presStyleCnt="4">
        <dgm:presLayoutVars>
          <dgm:bulletEnabled val="1"/>
        </dgm:presLayoutVars>
      </dgm:prSet>
      <dgm:spPr/>
      <dgm:t>
        <a:bodyPr/>
        <a:lstStyle/>
        <a:p>
          <a:endParaRPr lang="pl-PL"/>
        </a:p>
      </dgm:t>
    </dgm:pt>
  </dgm:ptLst>
  <dgm:cxnLst>
    <dgm:cxn modelId="{D96ACAF0-E60A-42A4-957F-2A0B46185900}" srcId="{D54EF2E4-3603-4D66-8FB1-649833E34542}" destId="{BFA08F9B-BFB9-44DA-BBA2-B7A5F46F1A18}" srcOrd="3" destOrd="0" parTransId="{CD4CB7D5-4193-4C0F-A72C-7C7519EAD9D2}" sibTransId="{261A2029-E67C-4D5D-A07C-6E6E4265F6FB}"/>
    <dgm:cxn modelId="{D0FE215F-795A-49C9-AEF7-D6D84DFC183C}" type="presOf" srcId="{FE280E06-E4A8-4B16-868C-FB0E63E4A902}" destId="{9FAA3EFA-C2AF-4EE6-A9DC-0A1F6666BC25}" srcOrd="0" destOrd="0" presId="urn:microsoft.com/office/officeart/2005/8/layout/default"/>
    <dgm:cxn modelId="{22DFB2C9-0D3B-44A1-B0E8-20861ED1FA18}" type="presOf" srcId="{D54EF2E4-3603-4D66-8FB1-649833E34542}" destId="{0248B34A-9141-4B76-A4DB-ACDAAA8DC83C}" srcOrd="0" destOrd="0" presId="urn:microsoft.com/office/officeart/2005/8/layout/default"/>
    <dgm:cxn modelId="{7776F8FB-2FF5-4B20-A05A-C01AF99B7D1F}" srcId="{D54EF2E4-3603-4D66-8FB1-649833E34542}" destId="{EF0D03AF-AB74-49D6-B413-0FD933EC3307}" srcOrd="1" destOrd="0" parTransId="{75A89AC4-9C05-4753-9E45-40BFB3181E08}" sibTransId="{A00502B1-8230-4CB3-B5FC-6A740E8D57D4}"/>
    <dgm:cxn modelId="{69C6135B-201A-4FB9-A9D9-D89EFD0C4F89}" type="presOf" srcId="{BFA08F9B-BFB9-44DA-BBA2-B7A5F46F1A18}" destId="{1E1D35B1-CFC3-4E25-A5B4-19CD8640282F}" srcOrd="0" destOrd="0" presId="urn:microsoft.com/office/officeart/2005/8/layout/default"/>
    <dgm:cxn modelId="{67E90F4D-B607-4333-B1BD-5BDFFC0B454D}" srcId="{D54EF2E4-3603-4D66-8FB1-649833E34542}" destId="{FE280E06-E4A8-4B16-868C-FB0E63E4A902}" srcOrd="0" destOrd="0" parTransId="{9DC22125-0336-472A-9BA7-833765BAA77A}" sibTransId="{50CE3DB8-0E97-4D1B-97B2-E923E827A48B}"/>
    <dgm:cxn modelId="{06D06DE3-3472-4DC4-B128-B6D64FDE6B5D}" srcId="{D54EF2E4-3603-4D66-8FB1-649833E34542}" destId="{B33E5B38-DABA-4555-B680-ECD20ABFECA0}" srcOrd="2" destOrd="0" parTransId="{FB6A2A26-08B6-45D2-B83E-FFAA9BC2BAC4}" sibTransId="{A1CD4580-7236-4A41-AB89-37022A2CD371}"/>
    <dgm:cxn modelId="{CF528855-E3A5-4343-8F90-625E6414D2E0}" type="presOf" srcId="{B33E5B38-DABA-4555-B680-ECD20ABFECA0}" destId="{861E5D74-C25E-4135-A6F4-57A839A52D88}" srcOrd="0" destOrd="0" presId="urn:microsoft.com/office/officeart/2005/8/layout/default"/>
    <dgm:cxn modelId="{A370CF54-1D54-4D10-828B-F5B2BB469681}" type="presOf" srcId="{EF0D03AF-AB74-49D6-B413-0FD933EC3307}" destId="{6ACFB0B6-1FA2-498A-8AD7-BC712D551E15}" srcOrd="0" destOrd="0" presId="urn:microsoft.com/office/officeart/2005/8/layout/default"/>
    <dgm:cxn modelId="{A3E926C5-968D-4137-87C4-58648989896B}" type="presParOf" srcId="{0248B34A-9141-4B76-A4DB-ACDAAA8DC83C}" destId="{9FAA3EFA-C2AF-4EE6-A9DC-0A1F6666BC25}" srcOrd="0" destOrd="0" presId="urn:microsoft.com/office/officeart/2005/8/layout/default"/>
    <dgm:cxn modelId="{9BD567E6-393E-4795-B41B-DDCA15DE7FF8}" type="presParOf" srcId="{0248B34A-9141-4B76-A4DB-ACDAAA8DC83C}" destId="{45D6F364-5585-461E-95E5-2DF7058D6591}" srcOrd="1" destOrd="0" presId="urn:microsoft.com/office/officeart/2005/8/layout/default"/>
    <dgm:cxn modelId="{697ED41B-26DD-4A34-9B61-3B2305092A39}" type="presParOf" srcId="{0248B34A-9141-4B76-A4DB-ACDAAA8DC83C}" destId="{6ACFB0B6-1FA2-498A-8AD7-BC712D551E15}" srcOrd="2" destOrd="0" presId="urn:microsoft.com/office/officeart/2005/8/layout/default"/>
    <dgm:cxn modelId="{EBC1F55F-EA4F-4157-8A1A-E06BC4D289DB}" type="presParOf" srcId="{0248B34A-9141-4B76-A4DB-ACDAAA8DC83C}" destId="{B0BF54D6-BE56-47BC-8103-D3C26BDF8D20}" srcOrd="3" destOrd="0" presId="urn:microsoft.com/office/officeart/2005/8/layout/default"/>
    <dgm:cxn modelId="{8B97B2CC-AAC7-4CB3-94B6-3359241894F9}" type="presParOf" srcId="{0248B34A-9141-4B76-A4DB-ACDAAA8DC83C}" destId="{861E5D74-C25E-4135-A6F4-57A839A52D88}" srcOrd="4" destOrd="0" presId="urn:microsoft.com/office/officeart/2005/8/layout/default"/>
    <dgm:cxn modelId="{1882B4B8-D2BB-4A29-B994-2BA86FE72B5F}" type="presParOf" srcId="{0248B34A-9141-4B76-A4DB-ACDAAA8DC83C}" destId="{F2890A6D-AA25-4228-817D-EBE9BE2B998E}" srcOrd="5" destOrd="0" presId="urn:microsoft.com/office/officeart/2005/8/layout/default"/>
    <dgm:cxn modelId="{180D1A40-4749-4699-AE33-FF3F6C72B5DD}" type="presParOf" srcId="{0248B34A-9141-4B76-A4DB-ACDAAA8DC83C}" destId="{1E1D35B1-CFC3-4E25-A5B4-19CD8640282F}" srcOrd="6"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6B225244-3BAC-41B6-A2F2-5CDDDE8A1466}" type="doc">
      <dgm:prSet loTypeId="urn:microsoft.com/office/officeart/2005/8/layout/vList2" loCatId="list" qsTypeId="urn:microsoft.com/office/officeart/2005/8/quickstyle/simple5" qsCatId="simple" csTypeId="urn:microsoft.com/office/officeart/2005/8/colors/accent0_1" csCatId="mainScheme" phldr="1"/>
      <dgm:spPr/>
      <dgm:t>
        <a:bodyPr/>
        <a:lstStyle/>
        <a:p>
          <a:endParaRPr lang="pl-PL"/>
        </a:p>
      </dgm:t>
    </dgm:pt>
    <dgm:pt modelId="{334D187A-CD59-47C7-A22A-6FE7B2F31A7E}">
      <dgm:prSet phldrT="[Tekst]" custT="1"/>
      <dgm:spPr/>
      <dgm:t>
        <a:bodyPr/>
        <a:lstStyle/>
        <a:p>
          <a:r>
            <a:rPr lang="pl-PL" sz="2000" b="1" smtClean="0"/>
            <a:t>•Międzynarodowe ramy do działań przeciw naruszaniu własności intelektualnej </a:t>
          </a:r>
          <a:endParaRPr lang="pl-PL" sz="2000" b="1" dirty="0"/>
        </a:p>
      </dgm:t>
    </dgm:pt>
    <dgm:pt modelId="{06FEB3AE-5FE7-4B5D-9435-FC460962E32A}" type="parTrans" cxnId="{98A6A119-91E2-44F2-BA88-A90386A6B326}">
      <dgm:prSet/>
      <dgm:spPr/>
      <dgm:t>
        <a:bodyPr/>
        <a:lstStyle/>
        <a:p>
          <a:endParaRPr lang="pl-PL" sz="1600" b="1"/>
        </a:p>
      </dgm:t>
    </dgm:pt>
    <dgm:pt modelId="{800B7A3B-BCD7-425A-9C18-B841082773FA}" type="sibTrans" cxnId="{98A6A119-91E2-44F2-BA88-A90386A6B326}">
      <dgm:prSet/>
      <dgm:spPr/>
      <dgm:t>
        <a:bodyPr/>
        <a:lstStyle/>
        <a:p>
          <a:endParaRPr lang="pl-PL" sz="1600" b="1"/>
        </a:p>
      </dgm:t>
    </dgm:pt>
    <dgm:pt modelId="{BFCFA015-47D9-4D68-B12C-F35FB5D73A67}">
      <dgm:prSet custT="1"/>
      <dgm:spPr/>
      <dgm:t>
        <a:bodyPr/>
        <a:lstStyle/>
        <a:p>
          <a:r>
            <a:rPr lang="pl-PL" sz="2000" b="1" dirty="0" smtClean="0"/>
            <a:t>•Porozumienie przeciw handlowi podrobionymi towarami, także </a:t>
          </a:r>
          <a:br>
            <a:rPr lang="pl-PL" sz="2000" b="1" dirty="0" smtClean="0"/>
          </a:br>
          <a:r>
            <a:rPr lang="pl-PL" sz="2000" b="1" dirty="0" smtClean="0"/>
            <a:t>w środowisku cyfrowym w zakresie szeroko pojętej własności intelektualnej. </a:t>
          </a:r>
        </a:p>
      </dgm:t>
    </dgm:pt>
    <dgm:pt modelId="{CFC2F8C1-E088-446C-BB40-28E91B6F875F}" type="parTrans" cxnId="{90738961-83C5-492C-9FB0-849428C9FE08}">
      <dgm:prSet/>
      <dgm:spPr/>
      <dgm:t>
        <a:bodyPr/>
        <a:lstStyle/>
        <a:p>
          <a:endParaRPr lang="pl-PL" sz="1600" b="1"/>
        </a:p>
      </dgm:t>
    </dgm:pt>
    <dgm:pt modelId="{8F516753-3B71-4F3A-84A8-FA08D78C1287}" type="sibTrans" cxnId="{90738961-83C5-492C-9FB0-849428C9FE08}">
      <dgm:prSet/>
      <dgm:spPr/>
      <dgm:t>
        <a:bodyPr/>
        <a:lstStyle/>
        <a:p>
          <a:endParaRPr lang="pl-PL" sz="1600" b="1"/>
        </a:p>
      </dgm:t>
    </dgm:pt>
    <dgm:pt modelId="{7B702361-2FAF-49E9-84DC-A0696F6BA537}" type="pres">
      <dgm:prSet presAssocID="{6B225244-3BAC-41B6-A2F2-5CDDDE8A1466}" presName="linear" presStyleCnt="0">
        <dgm:presLayoutVars>
          <dgm:animLvl val="lvl"/>
          <dgm:resizeHandles val="exact"/>
        </dgm:presLayoutVars>
      </dgm:prSet>
      <dgm:spPr/>
      <dgm:t>
        <a:bodyPr/>
        <a:lstStyle/>
        <a:p>
          <a:endParaRPr lang="pl-PL"/>
        </a:p>
      </dgm:t>
    </dgm:pt>
    <dgm:pt modelId="{0864F938-850E-4F01-800E-1F1DEF8A7A17}" type="pres">
      <dgm:prSet presAssocID="{334D187A-CD59-47C7-A22A-6FE7B2F31A7E}" presName="parentText" presStyleLbl="node1" presStyleIdx="0" presStyleCnt="2" custScaleY="59498">
        <dgm:presLayoutVars>
          <dgm:chMax val="0"/>
          <dgm:bulletEnabled val="1"/>
        </dgm:presLayoutVars>
      </dgm:prSet>
      <dgm:spPr/>
      <dgm:t>
        <a:bodyPr/>
        <a:lstStyle/>
        <a:p>
          <a:endParaRPr lang="pl-PL"/>
        </a:p>
      </dgm:t>
    </dgm:pt>
    <dgm:pt modelId="{983FAC22-2C02-4808-BBDA-0DFABFA23894}" type="pres">
      <dgm:prSet presAssocID="{800B7A3B-BCD7-425A-9C18-B841082773FA}" presName="spacer" presStyleCnt="0"/>
      <dgm:spPr/>
    </dgm:pt>
    <dgm:pt modelId="{0A78AFBA-F1D5-4735-AF1D-E06B8F101500}" type="pres">
      <dgm:prSet presAssocID="{BFCFA015-47D9-4D68-B12C-F35FB5D73A67}" presName="parentText" presStyleLbl="node1" presStyleIdx="1" presStyleCnt="2" custScaleY="86848">
        <dgm:presLayoutVars>
          <dgm:chMax val="0"/>
          <dgm:bulletEnabled val="1"/>
        </dgm:presLayoutVars>
      </dgm:prSet>
      <dgm:spPr/>
      <dgm:t>
        <a:bodyPr/>
        <a:lstStyle/>
        <a:p>
          <a:endParaRPr lang="pl-PL"/>
        </a:p>
      </dgm:t>
    </dgm:pt>
  </dgm:ptLst>
  <dgm:cxnLst>
    <dgm:cxn modelId="{90738961-83C5-492C-9FB0-849428C9FE08}" srcId="{6B225244-3BAC-41B6-A2F2-5CDDDE8A1466}" destId="{BFCFA015-47D9-4D68-B12C-F35FB5D73A67}" srcOrd="1" destOrd="0" parTransId="{CFC2F8C1-E088-446C-BB40-28E91B6F875F}" sibTransId="{8F516753-3B71-4F3A-84A8-FA08D78C1287}"/>
    <dgm:cxn modelId="{B63D43D0-F10A-40E0-8632-49D54E469EE1}" type="presOf" srcId="{BFCFA015-47D9-4D68-B12C-F35FB5D73A67}" destId="{0A78AFBA-F1D5-4735-AF1D-E06B8F101500}" srcOrd="0" destOrd="0" presId="urn:microsoft.com/office/officeart/2005/8/layout/vList2"/>
    <dgm:cxn modelId="{4703CBAB-B78D-4123-8CFC-E50F033AA78C}" type="presOf" srcId="{6B225244-3BAC-41B6-A2F2-5CDDDE8A1466}" destId="{7B702361-2FAF-49E9-84DC-A0696F6BA537}" srcOrd="0" destOrd="0" presId="urn:microsoft.com/office/officeart/2005/8/layout/vList2"/>
    <dgm:cxn modelId="{98A6A119-91E2-44F2-BA88-A90386A6B326}" srcId="{6B225244-3BAC-41B6-A2F2-5CDDDE8A1466}" destId="{334D187A-CD59-47C7-A22A-6FE7B2F31A7E}" srcOrd="0" destOrd="0" parTransId="{06FEB3AE-5FE7-4B5D-9435-FC460962E32A}" sibTransId="{800B7A3B-BCD7-425A-9C18-B841082773FA}"/>
    <dgm:cxn modelId="{7480F189-12F3-4CDE-96E1-5B91B8529E87}" type="presOf" srcId="{334D187A-CD59-47C7-A22A-6FE7B2F31A7E}" destId="{0864F938-850E-4F01-800E-1F1DEF8A7A17}" srcOrd="0" destOrd="0" presId="urn:microsoft.com/office/officeart/2005/8/layout/vList2"/>
    <dgm:cxn modelId="{E5F72AB5-3361-4F1B-AD8B-7796A94AE9B2}" type="presParOf" srcId="{7B702361-2FAF-49E9-84DC-A0696F6BA537}" destId="{0864F938-850E-4F01-800E-1F1DEF8A7A17}" srcOrd="0" destOrd="0" presId="urn:microsoft.com/office/officeart/2005/8/layout/vList2"/>
    <dgm:cxn modelId="{77E331BF-BF9B-4D5E-8803-BD38F531234E}" type="presParOf" srcId="{7B702361-2FAF-49E9-84DC-A0696F6BA537}" destId="{983FAC22-2C02-4808-BBDA-0DFABFA23894}" srcOrd="1" destOrd="0" presId="urn:microsoft.com/office/officeart/2005/8/layout/vList2"/>
    <dgm:cxn modelId="{F39C0167-61A1-4B01-9DB9-A08E196B94C0}" type="presParOf" srcId="{7B702361-2FAF-49E9-84DC-A0696F6BA537}" destId="{0A78AFBA-F1D5-4735-AF1D-E06B8F101500}" srcOrd="2" destOrd="0" presId="urn:microsoft.com/office/officeart/2005/8/layout/vLis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96353ACD-90F8-4A24-96F3-8D3834191EFE}" type="presOf" srcId="{FB0A8DCF-E2EF-4E61-8DFD-410418C3A113}" destId="{64ED4C56-8503-4CE9-AC45-5504D67FA821}"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3E503791-57B0-496A-BCDF-A487CAF35E9A}" type="presOf" srcId="{DC67F893-549E-4B51-9A22-CA2DC6BC4ABC}" destId="{AEB433F8-2D50-4C4E-BF5D-1B88851BD537}"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E972F6AB-39FC-4586-93CE-6764DD060F2D}" type="presOf" srcId="{0F3793BD-D745-48E5-BB2D-2447533E862F}" destId="{765B8742-1B3F-4083-8C96-2338FBCCF131}" srcOrd="0" destOrd="0" presId="urn:microsoft.com/office/officeart/2005/8/layout/default"/>
    <dgm:cxn modelId="{5BF27500-9B80-45E3-A60D-8BC97A89F067}" type="presOf" srcId="{83DE507E-98C0-4B08-BC51-05B8D24C78D0}" destId="{FF558AF3-080A-46A7-86DE-231E4F32B07C}" srcOrd="0" destOrd="0" presId="urn:microsoft.com/office/officeart/2005/8/layout/default"/>
    <dgm:cxn modelId="{63B7A7A7-293D-4F8F-A4FC-8CBAD40089DB}" type="presOf" srcId="{76601196-FB90-4E52-B32A-9F26F0B54E46}" destId="{C15A0286-AE56-45C2-ADDD-0632FC531DE2}" srcOrd="0" destOrd="0" presId="urn:microsoft.com/office/officeart/2005/8/layout/default"/>
    <dgm:cxn modelId="{510E4BF3-DBAE-49AD-BA03-AE7F965AEB48}" type="presOf" srcId="{399B59B5-2558-4B97-8DB9-E13E029708BA}" destId="{1AFBBEFC-B226-4FBC-879B-F2F42A162863}" srcOrd="0" destOrd="0" presId="urn:microsoft.com/office/officeart/2005/8/layout/default"/>
    <dgm:cxn modelId="{43D69C36-C6AE-430B-BCF1-FBDE4522CE48}" type="presParOf" srcId="{FF558AF3-080A-46A7-86DE-231E4F32B07C}" destId="{765B8742-1B3F-4083-8C96-2338FBCCF131}" srcOrd="0" destOrd="0" presId="urn:microsoft.com/office/officeart/2005/8/layout/default"/>
    <dgm:cxn modelId="{AC17D5F5-B7F8-40B5-8DD9-CA1A600E76C6}" type="presParOf" srcId="{FF558AF3-080A-46A7-86DE-231E4F32B07C}" destId="{308ED94B-AC50-45C1-9B1D-3DDA5026311C}" srcOrd="1" destOrd="0" presId="urn:microsoft.com/office/officeart/2005/8/layout/default"/>
    <dgm:cxn modelId="{E5E8B422-A5B6-4D03-A9F3-50C82A58FE17}" type="presParOf" srcId="{FF558AF3-080A-46A7-86DE-231E4F32B07C}" destId="{64ED4C56-8503-4CE9-AC45-5504D67FA821}" srcOrd="2" destOrd="0" presId="urn:microsoft.com/office/officeart/2005/8/layout/default"/>
    <dgm:cxn modelId="{444E955E-E04C-4C66-89BE-61FB0EB02A6D}" type="presParOf" srcId="{FF558AF3-080A-46A7-86DE-231E4F32B07C}" destId="{9CFCB102-A234-4E7F-9DE9-CD8AC1B60DEC}" srcOrd="3" destOrd="0" presId="urn:microsoft.com/office/officeart/2005/8/layout/default"/>
    <dgm:cxn modelId="{1976069C-E471-435D-8C91-B008480BCF8F}" type="presParOf" srcId="{FF558AF3-080A-46A7-86DE-231E4F32B07C}" destId="{AEB433F8-2D50-4C4E-BF5D-1B88851BD537}" srcOrd="4" destOrd="0" presId="urn:microsoft.com/office/officeart/2005/8/layout/default"/>
    <dgm:cxn modelId="{BDB4DFE3-895E-414E-AA05-9B4C7CC052CA}" type="presParOf" srcId="{FF558AF3-080A-46A7-86DE-231E4F32B07C}" destId="{186738D5-3E99-43BF-AF0A-48BF041237C1}" srcOrd="5" destOrd="0" presId="urn:microsoft.com/office/officeart/2005/8/layout/default"/>
    <dgm:cxn modelId="{E3A68AE2-1BE2-4235-B305-7FD36F0DA928}" type="presParOf" srcId="{FF558AF3-080A-46A7-86DE-231E4F32B07C}" destId="{C15A0286-AE56-45C2-ADDD-0632FC531DE2}" srcOrd="6" destOrd="0" presId="urn:microsoft.com/office/officeart/2005/8/layout/default"/>
    <dgm:cxn modelId="{F7409E73-4925-4A50-891A-5DDB245A0071}" type="presParOf" srcId="{FF558AF3-080A-46A7-86DE-231E4F32B07C}" destId="{594FB48A-2958-4176-84B3-F8838DF171E9}" srcOrd="7" destOrd="0" presId="urn:microsoft.com/office/officeart/2005/8/layout/default"/>
    <dgm:cxn modelId="{942B6961-5C7B-42FC-A93C-EEB9209B9CFA}"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D513238B-B2F3-4230-9FC0-A5E994273BE9}" type="presOf" srcId="{76601196-FB90-4E52-B32A-9F26F0B54E46}" destId="{C15A0286-AE56-45C2-ADDD-0632FC531DE2}"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0788E350-E4F9-4340-B702-F1C3C837569D}" type="presOf" srcId="{0F3793BD-D745-48E5-BB2D-2447533E862F}" destId="{765B8742-1B3F-4083-8C96-2338FBCCF13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D582F191-F3B3-413E-AE30-22D60104751F}" type="presOf" srcId="{FB0A8DCF-E2EF-4E61-8DFD-410418C3A113}" destId="{64ED4C56-8503-4CE9-AC45-5504D67FA821}" srcOrd="0" destOrd="0" presId="urn:microsoft.com/office/officeart/2005/8/layout/default"/>
    <dgm:cxn modelId="{B066973C-D6F2-4856-82C5-4A76EB7C61C5}" type="presOf" srcId="{DC67F893-549E-4B51-9A22-CA2DC6BC4ABC}" destId="{AEB433F8-2D50-4C4E-BF5D-1B88851BD537}" srcOrd="0" destOrd="0" presId="urn:microsoft.com/office/officeart/2005/8/layout/default"/>
    <dgm:cxn modelId="{F1DB229C-6176-4187-9F74-B012856A8870}" type="presOf" srcId="{83DE507E-98C0-4B08-BC51-05B8D24C78D0}" destId="{FF558AF3-080A-46A7-86DE-231E4F32B07C}" srcOrd="0" destOrd="0" presId="urn:microsoft.com/office/officeart/2005/8/layout/default"/>
    <dgm:cxn modelId="{5C1A90CD-C230-45E2-92AF-29486650FFF3}" type="presOf" srcId="{399B59B5-2558-4B97-8DB9-E13E029708BA}" destId="{1AFBBEFC-B226-4FBC-879B-F2F42A162863}" srcOrd="0" destOrd="0" presId="urn:microsoft.com/office/officeart/2005/8/layout/default"/>
    <dgm:cxn modelId="{3CCFBC32-2687-4AC3-8C2E-0637B24A5337}" type="presParOf" srcId="{FF558AF3-080A-46A7-86DE-231E4F32B07C}" destId="{765B8742-1B3F-4083-8C96-2338FBCCF131}" srcOrd="0" destOrd="0" presId="urn:microsoft.com/office/officeart/2005/8/layout/default"/>
    <dgm:cxn modelId="{07B1454A-E401-4B7F-9A6D-A03F0CACD582}" type="presParOf" srcId="{FF558AF3-080A-46A7-86DE-231E4F32B07C}" destId="{308ED94B-AC50-45C1-9B1D-3DDA5026311C}" srcOrd="1" destOrd="0" presId="urn:microsoft.com/office/officeart/2005/8/layout/default"/>
    <dgm:cxn modelId="{736713B5-4215-4091-B189-765A8985E694}" type="presParOf" srcId="{FF558AF3-080A-46A7-86DE-231E4F32B07C}" destId="{64ED4C56-8503-4CE9-AC45-5504D67FA821}" srcOrd="2" destOrd="0" presId="urn:microsoft.com/office/officeart/2005/8/layout/default"/>
    <dgm:cxn modelId="{9CFDEBC7-65E5-47A2-A38E-ABAB98CB4027}" type="presParOf" srcId="{FF558AF3-080A-46A7-86DE-231E4F32B07C}" destId="{9CFCB102-A234-4E7F-9DE9-CD8AC1B60DEC}" srcOrd="3" destOrd="0" presId="urn:microsoft.com/office/officeart/2005/8/layout/default"/>
    <dgm:cxn modelId="{FC60A44F-7245-47CD-9053-1BB89BAF445D}" type="presParOf" srcId="{FF558AF3-080A-46A7-86DE-231E4F32B07C}" destId="{AEB433F8-2D50-4C4E-BF5D-1B88851BD537}" srcOrd="4" destOrd="0" presId="urn:microsoft.com/office/officeart/2005/8/layout/default"/>
    <dgm:cxn modelId="{D3B9769B-7EA0-40EF-8B07-7A7B3BF3D32D}" type="presParOf" srcId="{FF558AF3-080A-46A7-86DE-231E4F32B07C}" destId="{186738D5-3E99-43BF-AF0A-48BF041237C1}" srcOrd="5" destOrd="0" presId="urn:microsoft.com/office/officeart/2005/8/layout/default"/>
    <dgm:cxn modelId="{52FE44AF-8ACC-4C74-A23B-59679D2A4546}" type="presParOf" srcId="{FF558AF3-080A-46A7-86DE-231E4F32B07C}" destId="{C15A0286-AE56-45C2-ADDD-0632FC531DE2}" srcOrd="6" destOrd="0" presId="urn:microsoft.com/office/officeart/2005/8/layout/default"/>
    <dgm:cxn modelId="{B1300E1D-3D79-40B3-BC79-B1893C04981C}" type="presParOf" srcId="{FF558AF3-080A-46A7-86DE-231E4F32B07C}" destId="{594FB48A-2958-4176-84B3-F8838DF171E9}" srcOrd="7" destOrd="0" presId="urn:microsoft.com/office/officeart/2005/8/layout/default"/>
    <dgm:cxn modelId="{1C7D6F54-C429-42DF-96BF-343DE1F9C186}"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A7DB032E-4DB0-4531-9275-8687578DAFDA}" type="presOf" srcId="{FB0A8DCF-E2EF-4E61-8DFD-410418C3A113}" destId="{64ED4C56-8503-4CE9-AC45-5504D67FA82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9A1E9703-A19C-48B7-A58A-CB1AEBA90939}" type="presOf" srcId="{0F3793BD-D745-48E5-BB2D-2447533E862F}" destId="{765B8742-1B3F-4083-8C96-2338FBCCF131}" srcOrd="0" destOrd="0" presId="urn:microsoft.com/office/officeart/2005/8/layout/default"/>
    <dgm:cxn modelId="{EA0AD83F-F2EB-46DA-8482-C5E9FCEE56D7}"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830CD68F-EE94-47A8-A78C-2AD8DE584EDC}" type="presOf" srcId="{83DE507E-98C0-4B08-BC51-05B8D24C78D0}" destId="{FF558AF3-080A-46A7-86DE-231E4F32B07C}" srcOrd="0" destOrd="0" presId="urn:microsoft.com/office/officeart/2005/8/layout/default"/>
    <dgm:cxn modelId="{8EEA4818-19F2-4ADF-9433-D223CE4D0A48}" type="presOf" srcId="{DC67F893-549E-4B51-9A22-CA2DC6BC4ABC}" destId="{AEB433F8-2D50-4C4E-BF5D-1B88851BD537}" srcOrd="0" destOrd="0" presId="urn:microsoft.com/office/officeart/2005/8/layout/default"/>
    <dgm:cxn modelId="{0D8AC823-2D23-41B4-A0C6-0C2851D657B2}" type="presOf" srcId="{399B59B5-2558-4B97-8DB9-E13E029708BA}" destId="{1AFBBEFC-B226-4FBC-879B-F2F42A162863}" srcOrd="0" destOrd="0" presId="urn:microsoft.com/office/officeart/2005/8/layout/default"/>
    <dgm:cxn modelId="{7C8EB4A8-116F-40B1-986E-5EC336C18932}" type="presParOf" srcId="{FF558AF3-080A-46A7-86DE-231E4F32B07C}" destId="{765B8742-1B3F-4083-8C96-2338FBCCF131}" srcOrd="0" destOrd="0" presId="urn:microsoft.com/office/officeart/2005/8/layout/default"/>
    <dgm:cxn modelId="{5B6C8073-5F94-4536-B419-A69FE4D07FEC}" type="presParOf" srcId="{FF558AF3-080A-46A7-86DE-231E4F32B07C}" destId="{308ED94B-AC50-45C1-9B1D-3DDA5026311C}" srcOrd="1" destOrd="0" presId="urn:microsoft.com/office/officeart/2005/8/layout/default"/>
    <dgm:cxn modelId="{02668A8C-3E63-43B1-A9F5-E46FE22672D1}" type="presParOf" srcId="{FF558AF3-080A-46A7-86DE-231E4F32B07C}" destId="{64ED4C56-8503-4CE9-AC45-5504D67FA821}" srcOrd="2" destOrd="0" presId="urn:microsoft.com/office/officeart/2005/8/layout/default"/>
    <dgm:cxn modelId="{C752ED52-EFA7-4D3F-A9E3-DE969EE94128}" type="presParOf" srcId="{FF558AF3-080A-46A7-86DE-231E4F32B07C}" destId="{9CFCB102-A234-4E7F-9DE9-CD8AC1B60DEC}" srcOrd="3" destOrd="0" presId="urn:microsoft.com/office/officeart/2005/8/layout/default"/>
    <dgm:cxn modelId="{AE691310-2DB7-43F7-8E5E-476C9E89CA8E}" type="presParOf" srcId="{FF558AF3-080A-46A7-86DE-231E4F32B07C}" destId="{AEB433F8-2D50-4C4E-BF5D-1B88851BD537}" srcOrd="4" destOrd="0" presId="urn:microsoft.com/office/officeart/2005/8/layout/default"/>
    <dgm:cxn modelId="{17A5CFA5-E051-4365-97BA-408C16062920}" type="presParOf" srcId="{FF558AF3-080A-46A7-86DE-231E4F32B07C}" destId="{186738D5-3E99-43BF-AF0A-48BF041237C1}" srcOrd="5" destOrd="0" presId="urn:microsoft.com/office/officeart/2005/8/layout/default"/>
    <dgm:cxn modelId="{6BAF43BE-A72C-4F83-B37F-0B4314F835A5}" type="presParOf" srcId="{FF558AF3-080A-46A7-86DE-231E4F32B07C}" destId="{C15A0286-AE56-45C2-ADDD-0632FC531DE2}" srcOrd="6" destOrd="0" presId="urn:microsoft.com/office/officeart/2005/8/layout/default"/>
    <dgm:cxn modelId="{5600641F-914F-44DE-9537-3CC80763E62E}" type="presParOf" srcId="{FF558AF3-080A-46A7-86DE-231E4F32B07C}" destId="{594FB48A-2958-4176-84B3-F8838DF171E9}" srcOrd="7" destOrd="0" presId="urn:microsoft.com/office/officeart/2005/8/layout/default"/>
    <dgm:cxn modelId="{A3559704-E774-445D-A074-6EA4DC7B4305}"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1E7743BB-235A-4735-83AD-FC7B8C7FB3D0}" type="doc">
      <dgm:prSet loTypeId="urn:microsoft.com/office/officeart/2005/8/layout/vList2" loCatId="list" qsTypeId="urn:microsoft.com/office/officeart/2005/8/quickstyle/simple5" qsCatId="simple" csTypeId="urn:microsoft.com/office/officeart/2005/8/colors/accent0_1" csCatId="mainScheme" phldr="1"/>
      <dgm:spPr/>
      <dgm:t>
        <a:bodyPr/>
        <a:lstStyle/>
        <a:p>
          <a:endParaRPr lang="pl-PL"/>
        </a:p>
      </dgm:t>
    </dgm:pt>
    <dgm:pt modelId="{E11A61B2-E32D-4DDF-9567-87504D2A5DF1}">
      <dgm:prSet phldrT="[Tekst]" custT="1"/>
      <dgm:spPr/>
      <dgm:t>
        <a:bodyPr/>
        <a:lstStyle/>
        <a:p>
          <a:r>
            <a:rPr lang="pl-PL" sz="1400" b="1" smtClean="0"/>
            <a:t>powszechny</a:t>
          </a:r>
          <a:r>
            <a:rPr lang="pl-PL" sz="1400" smtClean="0"/>
            <a:t> – obowiązują na całym świecie i przysługują każdemu człowiekowi</a:t>
          </a:r>
          <a:endParaRPr lang="pl-PL" sz="1400" dirty="0"/>
        </a:p>
      </dgm:t>
    </dgm:pt>
    <dgm:pt modelId="{660F9777-BDBE-4CE2-A635-B34BD279BFBA}" type="parTrans" cxnId="{CAB782BB-7875-43E3-A5B6-F03AE1656B64}">
      <dgm:prSet/>
      <dgm:spPr/>
      <dgm:t>
        <a:bodyPr/>
        <a:lstStyle/>
        <a:p>
          <a:endParaRPr lang="pl-PL" sz="1400"/>
        </a:p>
      </dgm:t>
    </dgm:pt>
    <dgm:pt modelId="{BACA7F5E-2EF9-492A-BE17-638B4258A928}" type="sibTrans" cxnId="{CAB782BB-7875-43E3-A5B6-F03AE1656B64}">
      <dgm:prSet/>
      <dgm:spPr/>
      <dgm:t>
        <a:bodyPr/>
        <a:lstStyle/>
        <a:p>
          <a:endParaRPr lang="pl-PL" sz="1400"/>
        </a:p>
      </dgm:t>
    </dgm:pt>
    <dgm:pt modelId="{775754C0-D8C7-4495-937F-822E4007306C}">
      <dgm:prSet custT="1"/>
      <dgm:spPr/>
      <dgm:t>
        <a:bodyPr/>
        <a:lstStyle/>
        <a:p>
          <a:r>
            <a:rPr lang="pl-PL" sz="1400" b="1" dirty="0" smtClean="0"/>
            <a:t>przyrodzony</a:t>
          </a:r>
          <a:r>
            <a:rPr lang="pl-PL" sz="1400" dirty="0" smtClean="0"/>
            <a:t> – przysługują każdemu od chwili urodzenia</a:t>
          </a:r>
        </a:p>
      </dgm:t>
    </dgm:pt>
    <dgm:pt modelId="{F2807F1A-1728-4E06-ADB1-9D30EA435A3A}" type="parTrans" cxnId="{C3B11E19-A9FB-4DAE-9FF5-1BDEE3A3E354}">
      <dgm:prSet/>
      <dgm:spPr/>
      <dgm:t>
        <a:bodyPr/>
        <a:lstStyle/>
        <a:p>
          <a:endParaRPr lang="pl-PL" sz="1400"/>
        </a:p>
      </dgm:t>
    </dgm:pt>
    <dgm:pt modelId="{B9AA406C-086D-41D4-A66D-53695409F200}" type="sibTrans" cxnId="{C3B11E19-A9FB-4DAE-9FF5-1BDEE3A3E354}">
      <dgm:prSet/>
      <dgm:spPr/>
      <dgm:t>
        <a:bodyPr/>
        <a:lstStyle/>
        <a:p>
          <a:endParaRPr lang="pl-PL" sz="1400"/>
        </a:p>
      </dgm:t>
    </dgm:pt>
    <dgm:pt modelId="{FAECE9D9-96A7-418A-BB04-7DCA3A20A1F1}">
      <dgm:prSet custT="1"/>
      <dgm:spPr/>
      <dgm:t>
        <a:bodyPr/>
        <a:lstStyle/>
        <a:p>
          <a:r>
            <a:rPr lang="pl-PL" sz="1400" b="1" smtClean="0"/>
            <a:t>niezbywalny</a:t>
          </a:r>
          <a:r>
            <a:rPr lang="pl-PL" sz="1400" smtClean="0"/>
            <a:t> – nie można się ich zrzec</a:t>
          </a:r>
          <a:endParaRPr lang="pl-PL" sz="1400" dirty="0" smtClean="0"/>
        </a:p>
      </dgm:t>
    </dgm:pt>
    <dgm:pt modelId="{D0A836B6-C64C-4B76-9735-8A7473B2674B}" type="parTrans" cxnId="{B6408B6B-1199-4952-BF91-FCCBA33C0422}">
      <dgm:prSet/>
      <dgm:spPr/>
      <dgm:t>
        <a:bodyPr/>
        <a:lstStyle/>
        <a:p>
          <a:endParaRPr lang="pl-PL" sz="1400"/>
        </a:p>
      </dgm:t>
    </dgm:pt>
    <dgm:pt modelId="{2478928A-59CA-47BC-814C-A9A9B62F3103}" type="sibTrans" cxnId="{B6408B6B-1199-4952-BF91-FCCBA33C0422}">
      <dgm:prSet/>
      <dgm:spPr/>
      <dgm:t>
        <a:bodyPr/>
        <a:lstStyle/>
        <a:p>
          <a:endParaRPr lang="pl-PL" sz="1400"/>
        </a:p>
      </dgm:t>
    </dgm:pt>
    <dgm:pt modelId="{0DA5A0DF-BA1F-43F5-B2AB-038CC945BC66}">
      <dgm:prSet custT="1"/>
      <dgm:spPr/>
      <dgm:t>
        <a:bodyPr/>
        <a:lstStyle/>
        <a:p>
          <a:r>
            <a:rPr lang="pl-PL" sz="1400" b="1" smtClean="0"/>
            <a:t>nienaruszalny</a:t>
          </a:r>
          <a:r>
            <a:rPr lang="pl-PL" sz="1400" smtClean="0"/>
            <a:t> – istnieją niezależnie od władzy i nie mogą być przez nią dowolnie regulowane</a:t>
          </a:r>
          <a:endParaRPr lang="pl-PL" sz="1400" dirty="0" smtClean="0"/>
        </a:p>
      </dgm:t>
    </dgm:pt>
    <dgm:pt modelId="{A5196281-5E92-4AEB-B987-4B1AB77852F0}" type="parTrans" cxnId="{C0FF7AD8-6FE7-4779-A5A8-AB48F7B81418}">
      <dgm:prSet/>
      <dgm:spPr/>
      <dgm:t>
        <a:bodyPr/>
        <a:lstStyle/>
        <a:p>
          <a:endParaRPr lang="pl-PL" sz="1400"/>
        </a:p>
      </dgm:t>
    </dgm:pt>
    <dgm:pt modelId="{1122B4BE-FF00-47BB-A32C-2AFE77FB8403}" type="sibTrans" cxnId="{C0FF7AD8-6FE7-4779-A5A8-AB48F7B81418}">
      <dgm:prSet/>
      <dgm:spPr/>
      <dgm:t>
        <a:bodyPr/>
        <a:lstStyle/>
        <a:p>
          <a:endParaRPr lang="pl-PL" sz="1400"/>
        </a:p>
      </dgm:t>
    </dgm:pt>
    <dgm:pt modelId="{236CA7EA-8559-485E-B412-DEFBA4D26CE9}">
      <dgm:prSet custT="1"/>
      <dgm:spPr/>
      <dgm:t>
        <a:bodyPr/>
        <a:lstStyle/>
        <a:p>
          <a:r>
            <a:rPr lang="pl-PL" sz="1400" b="1" dirty="0" smtClean="0"/>
            <a:t>naturalny</a:t>
          </a:r>
          <a:r>
            <a:rPr lang="pl-PL" sz="1400" dirty="0" smtClean="0"/>
            <a:t> – obowiązują niezależnie od ich potwierdzenia przez władzę państwową</a:t>
          </a:r>
        </a:p>
      </dgm:t>
    </dgm:pt>
    <dgm:pt modelId="{71E34800-54EF-4C7A-AA42-09DBB1A5C054}" type="parTrans" cxnId="{7D396DF0-E17E-4334-B898-3F0B6C098AB0}">
      <dgm:prSet/>
      <dgm:spPr/>
      <dgm:t>
        <a:bodyPr/>
        <a:lstStyle/>
        <a:p>
          <a:endParaRPr lang="pl-PL" sz="1400"/>
        </a:p>
      </dgm:t>
    </dgm:pt>
    <dgm:pt modelId="{87CF86E0-1FFB-48C6-935D-1AE9B5ABF187}" type="sibTrans" cxnId="{7D396DF0-E17E-4334-B898-3F0B6C098AB0}">
      <dgm:prSet/>
      <dgm:spPr/>
      <dgm:t>
        <a:bodyPr/>
        <a:lstStyle/>
        <a:p>
          <a:endParaRPr lang="pl-PL" sz="1400"/>
        </a:p>
      </dgm:t>
    </dgm:pt>
    <dgm:pt modelId="{B843A092-8C43-404C-BC73-FB524B7B3367}">
      <dgm:prSet custT="1"/>
      <dgm:spPr/>
      <dgm:t>
        <a:bodyPr/>
        <a:lstStyle/>
        <a:p>
          <a:r>
            <a:rPr lang="pl-PL" sz="1400" b="1" smtClean="0"/>
            <a:t>niepodzielny</a:t>
          </a:r>
          <a:r>
            <a:rPr lang="pl-PL" sz="1400" smtClean="0"/>
            <a:t> – wszystkie stanowią integralną i współzależną całość</a:t>
          </a:r>
          <a:endParaRPr lang="pl-PL" sz="1400" dirty="0" smtClean="0"/>
        </a:p>
      </dgm:t>
    </dgm:pt>
    <dgm:pt modelId="{2E016122-53AA-4578-A2D6-2A632E87FE36}" type="parTrans" cxnId="{E041ECA0-4B6C-42E4-BE0B-8FAEBEDFF0C1}">
      <dgm:prSet/>
      <dgm:spPr/>
      <dgm:t>
        <a:bodyPr/>
        <a:lstStyle/>
        <a:p>
          <a:endParaRPr lang="pl-PL" sz="1400"/>
        </a:p>
      </dgm:t>
    </dgm:pt>
    <dgm:pt modelId="{BE4AB7F7-E01F-4041-B720-BEDBDFDA7E16}" type="sibTrans" cxnId="{E041ECA0-4B6C-42E4-BE0B-8FAEBEDFF0C1}">
      <dgm:prSet/>
      <dgm:spPr/>
      <dgm:t>
        <a:bodyPr/>
        <a:lstStyle/>
        <a:p>
          <a:endParaRPr lang="pl-PL" sz="1400"/>
        </a:p>
      </dgm:t>
    </dgm:pt>
    <dgm:pt modelId="{6220574A-8E63-4605-BB39-256815C9CDBD}" type="pres">
      <dgm:prSet presAssocID="{1E7743BB-235A-4735-83AD-FC7B8C7FB3D0}" presName="linear" presStyleCnt="0">
        <dgm:presLayoutVars>
          <dgm:animLvl val="lvl"/>
          <dgm:resizeHandles val="exact"/>
        </dgm:presLayoutVars>
      </dgm:prSet>
      <dgm:spPr/>
      <dgm:t>
        <a:bodyPr/>
        <a:lstStyle/>
        <a:p>
          <a:endParaRPr lang="pl-PL"/>
        </a:p>
      </dgm:t>
    </dgm:pt>
    <dgm:pt modelId="{1005B266-4FD4-450A-92C1-41FE86BC090A}" type="pres">
      <dgm:prSet presAssocID="{E11A61B2-E32D-4DDF-9567-87504D2A5DF1}" presName="parentText" presStyleLbl="node1" presStyleIdx="0" presStyleCnt="6">
        <dgm:presLayoutVars>
          <dgm:chMax val="0"/>
          <dgm:bulletEnabled val="1"/>
        </dgm:presLayoutVars>
      </dgm:prSet>
      <dgm:spPr/>
      <dgm:t>
        <a:bodyPr/>
        <a:lstStyle/>
        <a:p>
          <a:endParaRPr lang="pl-PL"/>
        </a:p>
      </dgm:t>
    </dgm:pt>
    <dgm:pt modelId="{6EC2EDAD-023B-4D16-8C5F-BD2DBF6285A1}" type="pres">
      <dgm:prSet presAssocID="{BACA7F5E-2EF9-492A-BE17-638B4258A928}" presName="spacer" presStyleCnt="0"/>
      <dgm:spPr/>
    </dgm:pt>
    <dgm:pt modelId="{9909F172-21C4-4640-BCB4-530A9962A610}" type="pres">
      <dgm:prSet presAssocID="{775754C0-D8C7-4495-937F-822E4007306C}" presName="parentText" presStyleLbl="node1" presStyleIdx="1" presStyleCnt="6" custLinFactNeighborY="62242">
        <dgm:presLayoutVars>
          <dgm:chMax val="0"/>
          <dgm:bulletEnabled val="1"/>
        </dgm:presLayoutVars>
      </dgm:prSet>
      <dgm:spPr/>
      <dgm:t>
        <a:bodyPr/>
        <a:lstStyle/>
        <a:p>
          <a:endParaRPr lang="pl-PL"/>
        </a:p>
      </dgm:t>
    </dgm:pt>
    <dgm:pt modelId="{3899A9DD-3C9D-4124-8F98-273BA1ED9444}" type="pres">
      <dgm:prSet presAssocID="{B9AA406C-086D-41D4-A66D-53695409F200}" presName="spacer" presStyleCnt="0"/>
      <dgm:spPr/>
    </dgm:pt>
    <dgm:pt modelId="{E03FFBE9-3018-4087-BDDB-0BE006566535}" type="pres">
      <dgm:prSet presAssocID="{FAECE9D9-96A7-418A-BB04-7DCA3A20A1F1}" presName="parentText" presStyleLbl="node1" presStyleIdx="2" presStyleCnt="6" custLinFactY="5872" custLinFactNeighborX="1569" custLinFactNeighborY="100000">
        <dgm:presLayoutVars>
          <dgm:chMax val="0"/>
          <dgm:bulletEnabled val="1"/>
        </dgm:presLayoutVars>
      </dgm:prSet>
      <dgm:spPr/>
      <dgm:t>
        <a:bodyPr/>
        <a:lstStyle/>
        <a:p>
          <a:endParaRPr lang="pl-PL"/>
        </a:p>
      </dgm:t>
    </dgm:pt>
    <dgm:pt modelId="{06F891E8-369E-4255-8C70-752B553BA90B}" type="pres">
      <dgm:prSet presAssocID="{2478928A-59CA-47BC-814C-A9A9B62F3103}" presName="spacer" presStyleCnt="0"/>
      <dgm:spPr/>
    </dgm:pt>
    <dgm:pt modelId="{97AE306B-81F6-4605-95D9-997B61492F19}" type="pres">
      <dgm:prSet presAssocID="{0DA5A0DF-BA1F-43F5-B2AB-038CC945BC66}" presName="parentText" presStyleLbl="node1" presStyleIdx="3" presStyleCnt="6">
        <dgm:presLayoutVars>
          <dgm:chMax val="0"/>
          <dgm:bulletEnabled val="1"/>
        </dgm:presLayoutVars>
      </dgm:prSet>
      <dgm:spPr/>
      <dgm:t>
        <a:bodyPr/>
        <a:lstStyle/>
        <a:p>
          <a:endParaRPr lang="pl-PL"/>
        </a:p>
      </dgm:t>
    </dgm:pt>
    <dgm:pt modelId="{0BDF1FD6-9ECD-4DE2-8761-9DFE19B17FA5}" type="pres">
      <dgm:prSet presAssocID="{1122B4BE-FF00-47BB-A32C-2AFE77FB8403}" presName="spacer" presStyleCnt="0"/>
      <dgm:spPr/>
    </dgm:pt>
    <dgm:pt modelId="{D683D2A2-CECB-4FF8-AB74-3EDFDE2DD6A5}" type="pres">
      <dgm:prSet presAssocID="{236CA7EA-8559-485E-B412-DEFBA4D26CE9}" presName="parentText" presStyleLbl="node1" presStyleIdx="4" presStyleCnt="6">
        <dgm:presLayoutVars>
          <dgm:chMax val="0"/>
          <dgm:bulletEnabled val="1"/>
        </dgm:presLayoutVars>
      </dgm:prSet>
      <dgm:spPr/>
      <dgm:t>
        <a:bodyPr/>
        <a:lstStyle/>
        <a:p>
          <a:endParaRPr lang="pl-PL"/>
        </a:p>
      </dgm:t>
    </dgm:pt>
    <dgm:pt modelId="{B3CA16D4-9E20-4B40-BC9F-A8D6DE9C6124}" type="pres">
      <dgm:prSet presAssocID="{87CF86E0-1FFB-48C6-935D-1AE9B5ABF187}" presName="spacer" presStyleCnt="0"/>
      <dgm:spPr/>
    </dgm:pt>
    <dgm:pt modelId="{41F4232F-35B7-4C1E-B9CE-F62E4069BA18}" type="pres">
      <dgm:prSet presAssocID="{B843A092-8C43-404C-BC73-FB524B7B3367}" presName="parentText" presStyleLbl="node1" presStyleIdx="5" presStyleCnt="6">
        <dgm:presLayoutVars>
          <dgm:chMax val="0"/>
          <dgm:bulletEnabled val="1"/>
        </dgm:presLayoutVars>
      </dgm:prSet>
      <dgm:spPr/>
      <dgm:t>
        <a:bodyPr/>
        <a:lstStyle/>
        <a:p>
          <a:endParaRPr lang="pl-PL"/>
        </a:p>
      </dgm:t>
    </dgm:pt>
  </dgm:ptLst>
  <dgm:cxnLst>
    <dgm:cxn modelId="{53E6069C-3142-4B35-9E7C-3D4E5E8208C2}" type="presOf" srcId="{E11A61B2-E32D-4DDF-9567-87504D2A5DF1}" destId="{1005B266-4FD4-450A-92C1-41FE86BC090A}" srcOrd="0" destOrd="0" presId="urn:microsoft.com/office/officeart/2005/8/layout/vList2"/>
    <dgm:cxn modelId="{E041ECA0-4B6C-42E4-BE0B-8FAEBEDFF0C1}" srcId="{1E7743BB-235A-4735-83AD-FC7B8C7FB3D0}" destId="{B843A092-8C43-404C-BC73-FB524B7B3367}" srcOrd="5" destOrd="0" parTransId="{2E016122-53AA-4578-A2D6-2A632E87FE36}" sibTransId="{BE4AB7F7-E01F-4041-B720-BEDBDFDA7E16}"/>
    <dgm:cxn modelId="{C3B11E19-A9FB-4DAE-9FF5-1BDEE3A3E354}" srcId="{1E7743BB-235A-4735-83AD-FC7B8C7FB3D0}" destId="{775754C0-D8C7-4495-937F-822E4007306C}" srcOrd="1" destOrd="0" parTransId="{F2807F1A-1728-4E06-ADB1-9D30EA435A3A}" sibTransId="{B9AA406C-086D-41D4-A66D-53695409F200}"/>
    <dgm:cxn modelId="{A1097551-FA3A-4759-B526-AD1F6FADCBE0}" type="presOf" srcId="{0DA5A0DF-BA1F-43F5-B2AB-038CC945BC66}" destId="{97AE306B-81F6-4605-95D9-997B61492F19}" srcOrd="0" destOrd="0" presId="urn:microsoft.com/office/officeart/2005/8/layout/vList2"/>
    <dgm:cxn modelId="{20AC5747-87FD-41F2-89D5-253F8D5B125B}" type="presOf" srcId="{B843A092-8C43-404C-BC73-FB524B7B3367}" destId="{41F4232F-35B7-4C1E-B9CE-F62E4069BA18}" srcOrd="0" destOrd="0" presId="urn:microsoft.com/office/officeart/2005/8/layout/vList2"/>
    <dgm:cxn modelId="{A1B9B381-2DED-4B74-AE48-1047703D6BDB}" type="presOf" srcId="{FAECE9D9-96A7-418A-BB04-7DCA3A20A1F1}" destId="{E03FFBE9-3018-4087-BDDB-0BE006566535}" srcOrd="0" destOrd="0" presId="urn:microsoft.com/office/officeart/2005/8/layout/vList2"/>
    <dgm:cxn modelId="{B6408B6B-1199-4952-BF91-FCCBA33C0422}" srcId="{1E7743BB-235A-4735-83AD-FC7B8C7FB3D0}" destId="{FAECE9D9-96A7-418A-BB04-7DCA3A20A1F1}" srcOrd="2" destOrd="0" parTransId="{D0A836B6-C64C-4B76-9735-8A7473B2674B}" sibTransId="{2478928A-59CA-47BC-814C-A9A9B62F3103}"/>
    <dgm:cxn modelId="{C0FF7AD8-6FE7-4779-A5A8-AB48F7B81418}" srcId="{1E7743BB-235A-4735-83AD-FC7B8C7FB3D0}" destId="{0DA5A0DF-BA1F-43F5-B2AB-038CC945BC66}" srcOrd="3" destOrd="0" parTransId="{A5196281-5E92-4AEB-B987-4B1AB77852F0}" sibTransId="{1122B4BE-FF00-47BB-A32C-2AFE77FB8403}"/>
    <dgm:cxn modelId="{54797E78-316A-49A3-A683-786E497EDBF8}" type="presOf" srcId="{775754C0-D8C7-4495-937F-822E4007306C}" destId="{9909F172-21C4-4640-BCB4-530A9962A610}" srcOrd="0" destOrd="0" presId="urn:microsoft.com/office/officeart/2005/8/layout/vList2"/>
    <dgm:cxn modelId="{7D396DF0-E17E-4334-B898-3F0B6C098AB0}" srcId="{1E7743BB-235A-4735-83AD-FC7B8C7FB3D0}" destId="{236CA7EA-8559-485E-B412-DEFBA4D26CE9}" srcOrd="4" destOrd="0" parTransId="{71E34800-54EF-4C7A-AA42-09DBB1A5C054}" sibTransId="{87CF86E0-1FFB-48C6-935D-1AE9B5ABF187}"/>
    <dgm:cxn modelId="{2BB907E5-4581-409C-83E8-5FF58F5C1B31}" type="presOf" srcId="{1E7743BB-235A-4735-83AD-FC7B8C7FB3D0}" destId="{6220574A-8E63-4605-BB39-256815C9CDBD}" srcOrd="0" destOrd="0" presId="urn:microsoft.com/office/officeart/2005/8/layout/vList2"/>
    <dgm:cxn modelId="{CAB782BB-7875-43E3-A5B6-F03AE1656B64}" srcId="{1E7743BB-235A-4735-83AD-FC7B8C7FB3D0}" destId="{E11A61B2-E32D-4DDF-9567-87504D2A5DF1}" srcOrd="0" destOrd="0" parTransId="{660F9777-BDBE-4CE2-A635-B34BD279BFBA}" sibTransId="{BACA7F5E-2EF9-492A-BE17-638B4258A928}"/>
    <dgm:cxn modelId="{5EF608EA-E728-44EF-AB4A-9A8731D1DEE7}" type="presOf" srcId="{236CA7EA-8559-485E-B412-DEFBA4D26CE9}" destId="{D683D2A2-CECB-4FF8-AB74-3EDFDE2DD6A5}" srcOrd="0" destOrd="0" presId="urn:microsoft.com/office/officeart/2005/8/layout/vList2"/>
    <dgm:cxn modelId="{BFBE6397-D9BE-4D17-8BCE-F36C38AB7908}" type="presParOf" srcId="{6220574A-8E63-4605-BB39-256815C9CDBD}" destId="{1005B266-4FD4-450A-92C1-41FE86BC090A}" srcOrd="0" destOrd="0" presId="urn:microsoft.com/office/officeart/2005/8/layout/vList2"/>
    <dgm:cxn modelId="{38437F1E-E9CE-4567-BF5B-4000FAEB9029}" type="presParOf" srcId="{6220574A-8E63-4605-BB39-256815C9CDBD}" destId="{6EC2EDAD-023B-4D16-8C5F-BD2DBF6285A1}" srcOrd="1" destOrd="0" presId="urn:microsoft.com/office/officeart/2005/8/layout/vList2"/>
    <dgm:cxn modelId="{47A78A2A-AD1B-4653-966A-9372086A68CC}" type="presParOf" srcId="{6220574A-8E63-4605-BB39-256815C9CDBD}" destId="{9909F172-21C4-4640-BCB4-530A9962A610}" srcOrd="2" destOrd="0" presId="urn:microsoft.com/office/officeart/2005/8/layout/vList2"/>
    <dgm:cxn modelId="{8455C401-096D-4F9B-A0CB-4E0C85394CAE}" type="presParOf" srcId="{6220574A-8E63-4605-BB39-256815C9CDBD}" destId="{3899A9DD-3C9D-4124-8F98-273BA1ED9444}" srcOrd="3" destOrd="0" presId="urn:microsoft.com/office/officeart/2005/8/layout/vList2"/>
    <dgm:cxn modelId="{D047CF6F-A2E0-4569-9AD7-A82C3CDA32AE}" type="presParOf" srcId="{6220574A-8E63-4605-BB39-256815C9CDBD}" destId="{E03FFBE9-3018-4087-BDDB-0BE006566535}" srcOrd="4" destOrd="0" presId="urn:microsoft.com/office/officeart/2005/8/layout/vList2"/>
    <dgm:cxn modelId="{545CD5B7-C123-4B33-AA73-A23B18C2A2E4}" type="presParOf" srcId="{6220574A-8E63-4605-BB39-256815C9CDBD}" destId="{06F891E8-369E-4255-8C70-752B553BA90B}" srcOrd="5" destOrd="0" presId="urn:microsoft.com/office/officeart/2005/8/layout/vList2"/>
    <dgm:cxn modelId="{B46189B1-CF60-4BAC-9028-748BCEDD7B9C}" type="presParOf" srcId="{6220574A-8E63-4605-BB39-256815C9CDBD}" destId="{97AE306B-81F6-4605-95D9-997B61492F19}" srcOrd="6" destOrd="0" presId="urn:microsoft.com/office/officeart/2005/8/layout/vList2"/>
    <dgm:cxn modelId="{3DFE14C9-D5E3-4092-8836-B65B53C5528E}" type="presParOf" srcId="{6220574A-8E63-4605-BB39-256815C9CDBD}" destId="{0BDF1FD6-9ECD-4DE2-8761-9DFE19B17FA5}" srcOrd="7" destOrd="0" presId="urn:microsoft.com/office/officeart/2005/8/layout/vList2"/>
    <dgm:cxn modelId="{0F69890C-3AA6-41D5-A564-0397F583ECBA}" type="presParOf" srcId="{6220574A-8E63-4605-BB39-256815C9CDBD}" destId="{D683D2A2-CECB-4FF8-AB74-3EDFDE2DD6A5}" srcOrd="8" destOrd="0" presId="urn:microsoft.com/office/officeart/2005/8/layout/vList2"/>
    <dgm:cxn modelId="{45B94C00-3D31-4948-84B1-620230EFD43C}" type="presParOf" srcId="{6220574A-8E63-4605-BB39-256815C9CDBD}" destId="{B3CA16D4-9E20-4B40-BC9F-A8D6DE9C6124}" srcOrd="9" destOrd="0" presId="urn:microsoft.com/office/officeart/2005/8/layout/vList2"/>
    <dgm:cxn modelId="{A7F5D75B-D7C3-495E-AB70-6E3810E35642}" type="presParOf" srcId="{6220574A-8E63-4605-BB39-256815C9CDBD}" destId="{41F4232F-35B7-4C1E-B9CE-F62E4069BA18}" srcOrd="10" destOrd="0" presId="urn:microsoft.com/office/officeart/2005/8/layout/vLis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58F177A5-58EE-4421-9830-4004A5390E31}" type="doc">
      <dgm:prSet loTypeId="urn:microsoft.com/office/officeart/2005/8/layout/hList3" loCatId="list" qsTypeId="urn:microsoft.com/office/officeart/2005/8/quickstyle/simple5" qsCatId="simple" csTypeId="urn:microsoft.com/office/officeart/2005/8/colors/accent0_1" csCatId="mainScheme" phldr="1"/>
      <dgm:spPr/>
      <dgm:t>
        <a:bodyPr/>
        <a:lstStyle/>
        <a:p>
          <a:endParaRPr lang="pl-PL"/>
        </a:p>
      </dgm:t>
    </dgm:pt>
    <dgm:pt modelId="{83293BD9-C5C5-4EEC-A7CB-45D45726A5D8}">
      <dgm:prSet phldrT="[Tekst]" custT="1"/>
      <dgm:spPr/>
      <dgm:t>
        <a:bodyPr/>
        <a:lstStyle/>
        <a:p>
          <a:r>
            <a:rPr lang="pl-PL" sz="2000" b="1" dirty="0" smtClean="0"/>
            <a:t>ACTA AD 2012 </a:t>
          </a:r>
          <a:br>
            <a:rPr lang="pl-PL" sz="2000" b="1" dirty="0" smtClean="0"/>
          </a:br>
          <a:endParaRPr lang="pl-PL" sz="2000" dirty="0"/>
        </a:p>
      </dgm:t>
    </dgm:pt>
    <dgm:pt modelId="{738837AF-8FD3-4D55-B9A3-19179684119B}" type="parTrans" cxnId="{8FCD32D2-C7B7-469A-863C-B88E316FB3F2}">
      <dgm:prSet/>
      <dgm:spPr/>
      <dgm:t>
        <a:bodyPr/>
        <a:lstStyle/>
        <a:p>
          <a:endParaRPr lang="pl-PL"/>
        </a:p>
      </dgm:t>
    </dgm:pt>
    <dgm:pt modelId="{6AD3FF88-B223-4B1D-B0DB-14E97B867BD9}" type="sibTrans" cxnId="{8FCD32D2-C7B7-469A-863C-B88E316FB3F2}">
      <dgm:prSet/>
      <dgm:spPr/>
      <dgm:t>
        <a:bodyPr/>
        <a:lstStyle/>
        <a:p>
          <a:endParaRPr lang="pl-PL"/>
        </a:p>
      </dgm:t>
    </dgm:pt>
    <dgm:pt modelId="{E2C20C11-A8E0-404E-BFAA-D9A45ADA5F76}">
      <dgm:prSet phldrT="[Tekst]"/>
      <dgm:spPr/>
      <dgm:t>
        <a:bodyPr/>
        <a:lstStyle/>
        <a:p>
          <a:r>
            <a:rPr lang="pl-PL" b="1" dirty="0" smtClean="0"/>
            <a:t>Prowajderzy mają prawo </a:t>
          </a:r>
          <a:br>
            <a:rPr lang="pl-PL" b="1" dirty="0" smtClean="0"/>
          </a:br>
          <a:r>
            <a:rPr lang="pl-PL" b="1" dirty="0" smtClean="0"/>
            <a:t>i obowiązek kontroli dystrybucji chronionych materiałów – zbyt duża swoboda kontroli </a:t>
          </a:r>
          <a:br>
            <a:rPr lang="pl-PL" b="1" dirty="0" smtClean="0"/>
          </a:br>
          <a:r>
            <a:rPr lang="pl-PL" b="1" dirty="0" smtClean="0"/>
            <a:t>/inwigilacji </a:t>
          </a:r>
          <a:endParaRPr lang="pl-PL" b="1" dirty="0"/>
        </a:p>
      </dgm:t>
    </dgm:pt>
    <dgm:pt modelId="{BAA98C34-8257-4A0F-BCA2-BF68212708A3}" type="parTrans" cxnId="{A560E83E-5184-43DE-8FF7-DB294B836157}">
      <dgm:prSet/>
      <dgm:spPr/>
      <dgm:t>
        <a:bodyPr/>
        <a:lstStyle/>
        <a:p>
          <a:endParaRPr lang="pl-PL"/>
        </a:p>
      </dgm:t>
    </dgm:pt>
    <dgm:pt modelId="{18D2B280-0493-4740-8A31-F49938ED9719}" type="sibTrans" cxnId="{A560E83E-5184-43DE-8FF7-DB294B836157}">
      <dgm:prSet/>
      <dgm:spPr/>
      <dgm:t>
        <a:bodyPr/>
        <a:lstStyle/>
        <a:p>
          <a:endParaRPr lang="pl-PL"/>
        </a:p>
      </dgm:t>
    </dgm:pt>
    <dgm:pt modelId="{6AE48A7E-311E-4D8B-84CB-586E2924A157}">
      <dgm:prSet phldrT="[Tekst]"/>
      <dgm:spPr/>
      <dgm:t>
        <a:bodyPr/>
        <a:lstStyle/>
        <a:p>
          <a:r>
            <a:rPr lang="pl-PL" b="1" dirty="0" smtClean="0"/>
            <a:t>Zbyt łatwe udostępnianie, właścicielom chronionych materiałów, danych identyfikujących osoby/firmy rozpowszechniające chronione materiały </a:t>
          </a:r>
          <a:endParaRPr lang="pl-PL" b="1" dirty="0"/>
        </a:p>
      </dgm:t>
    </dgm:pt>
    <dgm:pt modelId="{80475528-F7C2-42AF-8076-126F2C60FE72}" type="parTrans" cxnId="{C649937C-581B-4475-9B78-683E56302A7A}">
      <dgm:prSet/>
      <dgm:spPr/>
      <dgm:t>
        <a:bodyPr/>
        <a:lstStyle/>
        <a:p>
          <a:endParaRPr lang="pl-PL"/>
        </a:p>
      </dgm:t>
    </dgm:pt>
    <dgm:pt modelId="{CDD9F0CB-9DEE-4540-AF85-2607213F7E54}" type="sibTrans" cxnId="{C649937C-581B-4475-9B78-683E56302A7A}">
      <dgm:prSet/>
      <dgm:spPr/>
      <dgm:t>
        <a:bodyPr/>
        <a:lstStyle/>
        <a:p>
          <a:endParaRPr lang="pl-PL"/>
        </a:p>
      </dgm:t>
    </dgm:pt>
    <dgm:pt modelId="{6FC4081B-DFBE-420B-9E22-D22913270F05}">
      <dgm:prSet phldrT="[Tekst]"/>
      <dgm:spPr/>
      <dgm:t>
        <a:bodyPr/>
        <a:lstStyle/>
        <a:p>
          <a:endParaRPr lang="pl-PL" dirty="0"/>
        </a:p>
      </dgm:t>
    </dgm:pt>
    <dgm:pt modelId="{C5DB822E-9050-4121-A0BC-57E8285C5865}" type="parTrans" cxnId="{4BCFD0E0-0412-4C6E-A0C5-D3301E6EB218}">
      <dgm:prSet/>
      <dgm:spPr/>
      <dgm:t>
        <a:bodyPr/>
        <a:lstStyle/>
        <a:p>
          <a:endParaRPr lang="pl-PL"/>
        </a:p>
      </dgm:t>
    </dgm:pt>
    <dgm:pt modelId="{351C46CE-AD8C-4655-91BF-475DD03478EE}" type="sibTrans" cxnId="{4BCFD0E0-0412-4C6E-A0C5-D3301E6EB218}">
      <dgm:prSet/>
      <dgm:spPr/>
      <dgm:t>
        <a:bodyPr/>
        <a:lstStyle/>
        <a:p>
          <a:endParaRPr lang="pl-PL"/>
        </a:p>
      </dgm:t>
    </dgm:pt>
    <dgm:pt modelId="{0B697680-4ABC-4FE1-8722-7A8873F20E33}" type="pres">
      <dgm:prSet presAssocID="{58F177A5-58EE-4421-9830-4004A5390E31}" presName="composite" presStyleCnt="0">
        <dgm:presLayoutVars>
          <dgm:chMax val="1"/>
          <dgm:dir/>
          <dgm:resizeHandles val="exact"/>
        </dgm:presLayoutVars>
      </dgm:prSet>
      <dgm:spPr/>
      <dgm:t>
        <a:bodyPr/>
        <a:lstStyle/>
        <a:p>
          <a:endParaRPr lang="pl-PL"/>
        </a:p>
      </dgm:t>
    </dgm:pt>
    <dgm:pt modelId="{36B32570-CAC0-4FD0-89B2-BB677590A479}" type="pres">
      <dgm:prSet presAssocID="{83293BD9-C5C5-4EEC-A7CB-45D45726A5D8}" presName="roof" presStyleLbl="dkBgShp" presStyleIdx="0" presStyleCnt="2" custLinFactNeighborY="-5291"/>
      <dgm:spPr/>
      <dgm:t>
        <a:bodyPr/>
        <a:lstStyle/>
        <a:p>
          <a:endParaRPr lang="pl-PL"/>
        </a:p>
      </dgm:t>
    </dgm:pt>
    <dgm:pt modelId="{A9B014FE-3D46-4A88-9494-63D0596C4DBC}" type="pres">
      <dgm:prSet presAssocID="{83293BD9-C5C5-4EEC-A7CB-45D45726A5D8}" presName="pillars" presStyleCnt="0"/>
      <dgm:spPr/>
    </dgm:pt>
    <dgm:pt modelId="{984F37FE-5CE0-49BC-BAF6-F6538A00644A}" type="pres">
      <dgm:prSet presAssocID="{83293BD9-C5C5-4EEC-A7CB-45D45726A5D8}" presName="pillar1" presStyleLbl="node1" presStyleIdx="0" presStyleCnt="2" custScaleY="113954">
        <dgm:presLayoutVars>
          <dgm:bulletEnabled val="1"/>
        </dgm:presLayoutVars>
      </dgm:prSet>
      <dgm:spPr/>
      <dgm:t>
        <a:bodyPr/>
        <a:lstStyle/>
        <a:p>
          <a:endParaRPr lang="pl-PL"/>
        </a:p>
      </dgm:t>
    </dgm:pt>
    <dgm:pt modelId="{14407985-578F-4A26-BC0E-86AF36713748}" type="pres">
      <dgm:prSet presAssocID="{6AE48A7E-311E-4D8B-84CB-586E2924A157}" presName="pillarX" presStyleLbl="node1" presStyleIdx="1" presStyleCnt="2" custScaleY="113954">
        <dgm:presLayoutVars>
          <dgm:bulletEnabled val="1"/>
        </dgm:presLayoutVars>
      </dgm:prSet>
      <dgm:spPr/>
      <dgm:t>
        <a:bodyPr/>
        <a:lstStyle/>
        <a:p>
          <a:endParaRPr lang="pl-PL"/>
        </a:p>
      </dgm:t>
    </dgm:pt>
    <dgm:pt modelId="{1579A1D6-1EF4-4816-A3FB-CC288EE1C2C0}" type="pres">
      <dgm:prSet presAssocID="{83293BD9-C5C5-4EEC-A7CB-45D45726A5D8}" presName="base" presStyleLbl="dkBgShp" presStyleIdx="1" presStyleCnt="2" custScaleY="27931"/>
      <dgm:spPr/>
    </dgm:pt>
  </dgm:ptLst>
  <dgm:cxnLst>
    <dgm:cxn modelId="{36C308BE-2858-4940-A6F4-489066A529BE}" type="presOf" srcId="{58F177A5-58EE-4421-9830-4004A5390E31}" destId="{0B697680-4ABC-4FE1-8722-7A8873F20E33}" srcOrd="0" destOrd="0" presId="urn:microsoft.com/office/officeart/2005/8/layout/hList3"/>
    <dgm:cxn modelId="{A560E83E-5184-43DE-8FF7-DB294B836157}" srcId="{83293BD9-C5C5-4EEC-A7CB-45D45726A5D8}" destId="{E2C20C11-A8E0-404E-BFAA-D9A45ADA5F76}" srcOrd="0" destOrd="0" parTransId="{BAA98C34-8257-4A0F-BCA2-BF68212708A3}" sibTransId="{18D2B280-0493-4740-8A31-F49938ED9719}"/>
    <dgm:cxn modelId="{CAF59810-01B0-4E07-B41F-92E4E0CB0927}" type="presOf" srcId="{6AE48A7E-311E-4D8B-84CB-586E2924A157}" destId="{14407985-578F-4A26-BC0E-86AF36713748}" srcOrd="0" destOrd="0" presId="urn:microsoft.com/office/officeart/2005/8/layout/hList3"/>
    <dgm:cxn modelId="{C649937C-581B-4475-9B78-683E56302A7A}" srcId="{83293BD9-C5C5-4EEC-A7CB-45D45726A5D8}" destId="{6AE48A7E-311E-4D8B-84CB-586E2924A157}" srcOrd="1" destOrd="0" parTransId="{80475528-F7C2-42AF-8076-126F2C60FE72}" sibTransId="{CDD9F0CB-9DEE-4540-AF85-2607213F7E54}"/>
    <dgm:cxn modelId="{31E08531-FB06-4FBB-AD09-18841225878D}" type="presOf" srcId="{E2C20C11-A8E0-404E-BFAA-D9A45ADA5F76}" destId="{984F37FE-5CE0-49BC-BAF6-F6538A00644A}" srcOrd="0" destOrd="0" presId="urn:microsoft.com/office/officeart/2005/8/layout/hList3"/>
    <dgm:cxn modelId="{8FCD32D2-C7B7-469A-863C-B88E316FB3F2}" srcId="{58F177A5-58EE-4421-9830-4004A5390E31}" destId="{83293BD9-C5C5-4EEC-A7CB-45D45726A5D8}" srcOrd="0" destOrd="0" parTransId="{738837AF-8FD3-4D55-B9A3-19179684119B}" sibTransId="{6AD3FF88-B223-4B1D-B0DB-14E97B867BD9}"/>
    <dgm:cxn modelId="{41E10DE0-F3FF-4815-AC06-2753143BCF43}" type="presOf" srcId="{83293BD9-C5C5-4EEC-A7CB-45D45726A5D8}" destId="{36B32570-CAC0-4FD0-89B2-BB677590A479}" srcOrd="0" destOrd="0" presId="urn:microsoft.com/office/officeart/2005/8/layout/hList3"/>
    <dgm:cxn modelId="{4BCFD0E0-0412-4C6E-A0C5-D3301E6EB218}" srcId="{58F177A5-58EE-4421-9830-4004A5390E31}" destId="{6FC4081B-DFBE-420B-9E22-D22913270F05}" srcOrd="1" destOrd="0" parTransId="{C5DB822E-9050-4121-A0BC-57E8285C5865}" sibTransId="{351C46CE-AD8C-4655-91BF-475DD03478EE}"/>
    <dgm:cxn modelId="{3050E721-A3FE-42F2-85D8-597027168FC0}" type="presParOf" srcId="{0B697680-4ABC-4FE1-8722-7A8873F20E33}" destId="{36B32570-CAC0-4FD0-89B2-BB677590A479}" srcOrd="0" destOrd="0" presId="urn:microsoft.com/office/officeart/2005/8/layout/hList3"/>
    <dgm:cxn modelId="{8FDD97B2-E6EB-421B-B28F-AAC3F7F1D60C}" type="presParOf" srcId="{0B697680-4ABC-4FE1-8722-7A8873F20E33}" destId="{A9B014FE-3D46-4A88-9494-63D0596C4DBC}" srcOrd="1" destOrd="0" presId="urn:microsoft.com/office/officeart/2005/8/layout/hList3"/>
    <dgm:cxn modelId="{51211246-A4A9-463A-96B1-108931F07810}" type="presParOf" srcId="{A9B014FE-3D46-4A88-9494-63D0596C4DBC}" destId="{984F37FE-5CE0-49BC-BAF6-F6538A00644A}" srcOrd="0" destOrd="0" presId="urn:microsoft.com/office/officeart/2005/8/layout/hList3"/>
    <dgm:cxn modelId="{3C5ED6AA-EC15-44E0-BAFC-1D0C24282879}" type="presParOf" srcId="{A9B014FE-3D46-4A88-9494-63D0596C4DBC}" destId="{14407985-578F-4A26-BC0E-86AF36713748}" srcOrd="1" destOrd="0" presId="urn:microsoft.com/office/officeart/2005/8/layout/hList3"/>
    <dgm:cxn modelId="{CF3CF793-D82D-4463-82AD-A0BDEE0B7C30}" type="presParOf" srcId="{0B697680-4ABC-4FE1-8722-7A8873F20E33}" destId="{1579A1D6-1EF4-4816-A3FB-CC288EE1C2C0}" srcOrd="2" destOrd="0" presId="urn:microsoft.com/office/officeart/2005/8/layout/hList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82169D4F-B033-41D3-91A0-8D174C4B780D}" type="presOf" srcId="{FB0A8DCF-E2EF-4E61-8DFD-410418C3A113}" destId="{64ED4C56-8503-4CE9-AC45-5504D67FA82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3F3CAE02-E2F4-4CA4-A056-038906BE1FAC}" type="presOf" srcId="{0F3793BD-D745-48E5-BB2D-2447533E862F}" destId="{765B8742-1B3F-4083-8C96-2338FBCCF131}" srcOrd="0" destOrd="0" presId="urn:microsoft.com/office/officeart/2005/8/layout/default"/>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A8B4E866-A364-4E5E-B853-555AA190F787}" type="presOf" srcId="{76601196-FB90-4E52-B32A-9F26F0B54E46}" destId="{C15A0286-AE56-45C2-ADDD-0632FC531DE2}" srcOrd="0" destOrd="0" presId="urn:microsoft.com/office/officeart/2005/8/layout/default"/>
    <dgm:cxn modelId="{BAF338CB-C8F3-4D0A-BF89-21E8F337B58C}" type="presOf" srcId="{DC67F893-549E-4B51-9A22-CA2DC6BC4ABC}" destId="{AEB433F8-2D50-4C4E-BF5D-1B88851BD537}"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8A395253-350D-4D6D-BE8F-44F279D03151}" type="presOf" srcId="{399B59B5-2558-4B97-8DB9-E13E029708BA}" destId="{1AFBBEFC-B226-4FBC-879B-F2F42A162863}" srcOrd="0" destOrd="0" presId="urn:microsoft.com/office/officeart/2005/8/layout/default"/>
    <dgm:cxn modelId="{039ED9D6-6E2C-42FF-8397-DF9FE6E3351E}" type="presOf" srcId="{83DE507E-98C0-4B08-BC51-05B8D24C78D0}" destId="{FF558AF3-080A-46A7-86DE-231E4F32B07C}" srcOrd="0" destOrd="0" presId="urn:microsoft.com/office/officeart/2005/8/layout/default"/>
    <dgm:cxn modelId="{F73A1F2B-669A-41A3-85A6-4889EC362816}" type="presParOf" srcId="{FF558AF3-080A-46A7-86DE-231E4F32B07C}" destId="{765B8742-1B3F-4083-8C96-2338FBCCF131}" srcOrd="0" destOrd="0" presId="urn:microsoft.com/office/officeart/2005/8/layout/default"/>
    <dgm:cxn modelId="{6989D42A-015E-43C0-BFDC-F20C01C14EC1}" type="presParOf" srcId="{FF558AF3-080A-46A7-86DE-231E4F32B07C}" destId="{308ED94B-AC50-45C1-9B1D-3DDA5026311C}" srcOrd="1" destOrd="0" presId="urn:microsoft.com/office/officeart/2005/8/layout/default"/>
    <dgm:cxn modelId="{AAC7D7E8-977B-4FF2-A91B-483DE7714F27}" type="presParOf" srcId="{FF558AF3-080A-46A7-86DE-231E4F32B07C}" destId="{64ED4C56-8503-4CE9-AC45-5504D67FA821}" srcOrd="2" destOrd="0" presId="urn:microsoft.com/office/officeart/2005/8/layout/default"/>
    <dgm:cxn modelId="{B05AA231-8DB8-450B-8267-A3E98DA0A8B2}" type="presParOf" srcId="{FF558AF3-080A-46A7-86DE-231E4F32B07C}" destId="{9CFCB102-A234-4E7F-9DE9-CD8AC1B60DEC}" srcOrd="3" destOrd="0" presId="urn:microsoft.com/office/officeart/2005/8/layout/default"/>
    <dgm:cxn modelId="{F56DB15A-717B-4945-BCFD-B006DF95CEE1}" type="presParOf" srcId="{FF558AF3-080A-46A7-86DE-231E4F32B07C}" destId="{AEB433F8-2D50-4C4E-BF5D-1B88851BD537}" srcOrd="4" destOrd="0" presId="urn:microsoft.com/office/officeart/2005/8/layout/default"/>
    <dgm:cxn modelId="{93D7A090-C7ED-4A73-B542-51EBF9F687DB}" type="presParOf" srcId="{FF558AF3-080A-46A7-86DE-231E4F32B07C}" destId="{186738D5-3E99-43BF-AF0A-48BF041237C1}" srcOrd="5" destOrd="0" presId="urn:microsoft.com/office/officeart/2005/8/layout/default"/>
    <dgm:cxn modelId="{9A9CC4A1-CAAC-400B-84D5-51AD8D6B6E89}" type="presParOf" srcId="{FF558AF3-080A-46A7-86DE-231E4F32B07C}" destId="{C15A0286-AE56-45C2-ADDD-0632FC531DE2}" srcOrd="6" destOrd="0" presId="urn:microsoft.com/office/officeart/2005/8/layout/default"/>
    <dgm:cxn modelId="{26D49DB7-5434-45DF-BD90-C13FA1E9509E}" type="presParOf" srcId="{FF558AF3-080A-46A7-86DE-231E4F32B07C}" destId="{594FB48A-2958-4176-84B3-F8838DF171E9}" srcOrd="7" destOrd="0" presId="urn:microsoft.com/office/officeart/2005/8/layout/default"/>
    <dgm:cxn modelId="{68083D41-E9F1-44EA-A9E6-32680C69DEEE}"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EEE747E7-38CD-4F7D-A86F-93ED20C98797}" srcId="{83DE507E-98C0-4B08-BC51-05B8D24C78D0}" destId="{76601196-FB90-4E52-B32A-9F26F0B54E46}" srcOrd="3" destOrd="0" parTransId="{A5F87CCB-CCC9-408B-8244-682AF99C13D0}" sibTransId="{3E0556D5-72DD-4B16-9EF2-313D0D4D6AA7}"/>
    <dgm:cxn modelId="{41483E53-DDC7-40E7-AE0A-FAFDCE9E0727}" type="presOf" srcId="{0F3793BD-D745-48E5-BB2D-2447533E862F}" destId="{765B8742-1B3F-4083-8C96-2338FBCCF13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BCC13490-5DE4-433C-833E-96B688A6600D}" type="presOf" srcId="{399B59B5-2558-4B97-8DB9-E13E029708BA}" destId="{1AFBBEFC-B226-4FBC-879B-F2F42A162863}" srcOrd="0" destOrd="0" presId="urn:microsoft.com/office/officeart/2005/8/layout/default"/>
    <dgm:cxn modelId="{69D6F0FD-C6F0-4907-BAB5-515DEB32BF92}" srcId="{83DE507E-98C0-4B08-BC51-05B8D24C78D0}" destId="{399B59B5-2558-4B97-8DB9-E13E029708BA}" srcOrd="4" destOrd="0" parTransId="{0AD04A91-6D35-4445-9893-67D58E3CDB8A}" sibTransId="{D7ED1CE9-A0D9-47E7-918F-490BF2A8773F}"/>
    <dgm:cxn modelId="{E69C18D8-3319-4B73-80E0-EAAC2B4F35E7}" type="presOf" srcId="{83DE507E-98C0-4B08-BC51-05B8D24C78D0}" destId="{FF558AF3-080A-46A7-86DE-231E4F32B07C}" srcOrd="0" destOrd="0" presId="urn:microsoft.com/office/officeart/2005/8/layout/default"/>
    <dgm:cxn modelId="{D1D1A0F3-D106-4B02-81AE-176991ECC146}"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022DC8F4-0E4A-4A71-BBAC-B08FAB549172}" type="presOf" srcId="{DC67F893-549E-4B51-9A22-CA2DC6BC4ABC}" destId="{AEB433F8-2D50-4C4E-BF5D-1B88851BD537}" srcOrd="0" destOrd="0" presId="urn:microsoft.com/office/officeart/2005/8/layout/default"/>
    <dgm:cxn modelId="{5E4355BA-08EB-40C1-ADF5-4AF2F8523FBD}" type="presOf" srcId="{FB0A8DCF-E2EF-4E61-8DFD-410418C3A113}" destId="{64ED4C56-8503-4CE9-AC45-5504D67FA821}" srcOrd="0" destOrd="0" presId="urn:microsoft.com/office/officeart/2005/8/layout/default"/>
    <dgm:cxn modelId="{EDECE5E1-DFCE-477B-8218-075C4116D88B}" type="presParOf" srcId="{FF558AF3-080A-46A7-86DE-231E4F32B07C}" destId="{765B8742-1B3F-4083-8C96-2338FBCCF131}" srcOrd="0" destOrd="0" presId="urn:microsoft.com/office/officeart/2005/8/layout/default"/>
    <dgm:cxn modelId="{84DD1D56-B16B-4DB8-ADC3-C8FD3B782453}" type="presParOf" srcId="{FF558AF3-080A-46A7-86DE-231E4F32B07C}" destId="{308ED94B-AC50-45C1-9B1D-3DDA5026311C}" srcOrd="1" destOrd="0" presId="urn:microsoft.com/office/officeart/2005/8/layout/default"/>
    <dgm:cxn modelId="{1D55E792-1E03-42E7-9065-B3004E11B66B}" type="presParOf" srcId="{FF558AF3-080A-46A7-86DE-231E4F32B07C}" destId="{64ED4C56-8503-4CE9-AC45-5504D67FA821}" srcOrd="2" destOrd="0" presId="urn:microsoft.com/office/officeart/2005/8/layout/default"/>
    <dgm:cxn modelId="{BBABFFEF-90B4-4292-8F47-C2BE05C2BFDE}" type="presParOf" srcId="{FF558AF3-080A-46A7-86DE-231E4F32B07C}" destId="{9CFCB102-A234-4E7F-9DE9-CD8AC1B60DEC}" srcOrd="3" destOrd="0" presId="urn:microsoft.com/office/officeart/2005/8/layout/default"/>
    <dgm:cxn modelId="{61B1D7C1-9C51-4144-9133-B2265E9F9F16}" type="presParOf" srcId="{FF558AF3-080A-46A7-86DE-231E4F32B07C}" destId="{AEB433F8-2D50-4C4E-BF5D-1B88851BD537}" srcOrd="4" destOrd="0" presId="urn:microsoft.com/office/officeart/2005/8/layout/default"/>
    <dgm:cxn modelId="{BF0DD924-B244-4C4C-9EB1-9A56E7C2D963}" type="presParOf" srcId="{FF558AF3-080A-46A7-86DE-231E4F32B07C}" destId="{186738D5-3E99-43BF-AF0A-48BF041237C1}" srcOrd="5" destOrd="0" presId="urn:microsoft.com/office/officeart/2005/8/layout/default"/>
    <dgm:cxn modelId="{92B39B98-542F-4DF4-9ECA-ACE4FB572FEF}" type="presParOf" srcId="{FF558AF3-080A-46A7-86DE-231E4F32B07C}" destId="{C15A0286-AE56-45C2-ADDD-0632FC531DE2}" srcOrd="6" destOrd="0" presId="urn:microsoft.com/office/officeart/2005/8/layout/default"/>
    <dgm:cxn modelId="{E01FCB0D-7987-490F-8677-13F04D9159D2}" type="presParOf" srcId="{FF558AF3-080A-46A7-86DE-231E4F32B07C}" destId="{594FB48A-2958-4176-84B3-F8838DF171E9}" srcOrd="7" destOrd="0" presId="urn:microsoft.com/office/officeart/2005/8/layout/default"/>
    <dgm:cxn modelId="{F944DD94-B340-4745-A7F6-A9A7840412A9}"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B7646A4A-A8EA-4EEF-A68A-42FBD513D7FD}" type="presOf" srcId="{83DE507E-98C0-4B08-BC51-05B8D24C78D0}" destId="{FF558AF3-080A-46A7-86DE-231E4F32B07C}" srcOrd="0" destOrd="0" presId="urn:microsoft.com/office/officeart/2005/8/layout/default"/>
    <dgm:cxn modelId="{CF05F09C-2825-4185-8EBE-DFABCE318A93}" type="presOf" srcId="{399B59B5-2558-4B97-8DB9-E13E029708BA}" destId="{1AFBBEFC-B226-4FBC-879B-F2F42A162863}" srcOrd="0" destOrd="0" presId="urn:microsoft.com/office/officeart/2005/8/layout/default"/>
    <dgm:cxn modelId="{4CC0A829-82F5-4757-87EE-48D376D575C8}" type="presOf" srcId="{DC67F893-549E-4B51-9A22-CA2DC6BC4ABC}" destId="{AEB433F8-2D50-4C4E-BF5D-1B88851BD537}"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1FDA1793-BDF0-46BB-A5DD-6BA99FC72B88}" type="presOf" srcId="{76601196-FB90-4E52-B32A-9F26F0B54E46}" destId="{C15A0286-AE56-45C2-ADDD-0632FC531DE2}"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8BA43999-947C-4510-A6BA-0202281F7138}" type="presOf" srcId="{0F3793BD-D745-48E5-BB2D-2447533E862F}" destId="{765B8742-1B3F-4083-8C96-2338FBCCF131}" srcOrd="0" destOrd="0" presId="urn:microsoft.com/office/officeart/2005/8/layout/default"/>
    <dgm:cxn modelId="{BC2F81B0-01C1-4237-AE7D-A0A17D309F17}" type="presOf" srcId="{FB0A8DCF-E2EF-4E61-8DFD-410418C3A113}" destId="{64ED4C56-8503-4CE9-AC45-5504D67FA821}"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7CBDBF2C-30D0-47B5-9BF5-7B2D0A9700F2}" type="presParOf" srcId="{FF558AF3-080A-46A7-86DE-231E4F32B07C}" destId="{765B8742-1B3F-4083-8C96-2338FBCCF131}" srcOrd="0" destOrd="0" presId="urn:microsoft.com/office/officeart/2005/8/layout/default"/>
    <dgm:cxn modelId="{A9D27088-7E50-4282-97EB-B0309D00DC97}" type="presParOf" srcId="{FF558AF3-080A-46A7-86DE-231E4F32B07C}" destId="{308ED94B-AC50-45C1-9B1D-3DDA5026311C}" srcOrd="1" destOrd="0" presId="urn:microsoft.com/office/officeart/2005/8/layout/default"/>
    <dgm:cxn modelId="{783F4207-793A-432B-A10C-76E08CADB52E}" type="presParOf" srcId="{FF558AF3-080A-46A7-86DE-231E4F32B07C}" destId="{64ED4C56-8503-4CE9-AC45-5504D67FA821}" srcOrd="2" destOrd="0" presId="urn:microsoft.com/office/officeart/2005/8/layout/default"/>
    <dgm:cxn modelId="{AE42C89A-4EE8-469D-8C6B-45B5791BB1B1}" type="presParOf" srcId="{FF558AF3-080A-46A7-86DE-231E4F32B07C}" destId="{9CFCB102-A234-4E7F-9DE9-CD8AC1B60DEC}" srcOrd="3" destOrd="0" presId="urn:microsoft.com/office/officeart/2005/8/layout/default"/>
    <dgm:cxn modelId="{4960ACDD-5760-43A1-82D9-3191D5EBA482}" type="presParOf" srcId="{FF558AF3-080A-46A7-86DE-231E4F32B07C}" destId="{AEB433F8-2D50-4C4E-BF5D-1B88851BD537}" srcOrd="4" destOrd="0" presId="urn:microsoft.com/office/officeart/2005/8/layout/default"/>
    <dgm:cxn modelId="{C236A237-B241-4600-9A11-F3299964BA7E}" type="presParOf" srcId="{FF558AF3-080A-46A7-86DE-231E4F32B07C}" destId="{186738D5-3E99-43BF-AF0A-48BF041237C1}" srcOrd="5" destOrd="0" presId="urn:microsoft.com/office/officeart/2005/8/layout/default"/>
    <dgm:cxn modelId="{D4BFE073-2AD9-4459-9A48-5B621D9FCB08}" type="presParOf" srcId="{FF558AF3-080A-46A7-86DE-231E4F32B07C}" destId="{C15A0286-AE56-45C2-ADDD-0632FC531DE2}" srcOrd="6" destOrd="0" presId="urn:microsoft.com/office/officeart/2005/8/layout/default"/>
    <dgm:cxn modelId="{E600018B-7B85-4723-9FCB-7C4A4D41D811}" type="presParOf" srcId="{FF558AF3-080A-46A7-86DE-231E4F32B07C}" destId="{594FB48A-2958-4176-84B3-F8838DF171E9}" srcOrd="7" destOrd="0" presId="urn:microsoft.com/office/officeart/2005/8/layout/default"/>
    <dgm:cxn modelId="{BA37E8D6-44B4-44F3-8601-6BD07D62BB3F}"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60F3F357-E99C-49A4-8BC1-C0CC8DC0503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pl-PL"/>
        </a:p>
      </dgm:t>
    </dgm:pt>
    <dgm:pt modelId="{93FEC437-013C-4579-B4C4-1D02F3C962C0}">
      <dgm:prSet phldrT="[Tekst]" custT="1"/>
      <dgm:spPr/>
      <dgm:t>
        <a:bodyPr/>
        <a:lstStyle/>
        <a:p>
          <a:r>
            <a:rPr lang="pl-PL" sz="2400" b="1" dirty="0" smtClean="0"/>
            <a:t>Zaloguj się na konto </a:t>
          </a:r>
          <a:r>
            <a:rPr lang="pl-PL" sz="2400" b="1" dirty="0" err="1" smtClean="0"/>
            <a:t>gmail</a:t>
          </a:r>
          <a:endParaRPr lang="pl-PL" sz="2400" b="1" dirty="0"/>
        </a:p>
      </dgm:t>
    </dgm:pt>
    <dgm:pt modelId="{69413EE0-ADA9-4064-8A18-EB6E0975AEF1}" type="parTrans" cxnId="{688AFCB5-8B90-42BF-9F2A-CA217C8E2DE8}">
      <dgm:prSet/>
      <dgm:spPr/>
      <dgm:t>
        <a:bodyPr/>
        <a:lstStyle/>
        <a:p>
          <a:endParaRPr lang="pl-PL" sz="2400" b="1"/>
        </a:p>
      </dgm:t>
    </dgm:pt>
    <dgm:pt modelId="{590F6573-6151-4AFA-BB69-B68AC732792C}" type="sibTrans" cxnId="{688AFCB5-8B90-42BF-9F2A-CA217C8E2DE8}">
      <dgm:prSet/>
      <dgm:spPr/>
      <dgm:t>
        <a:bodyPr/>
        <a:lstStyle/>
        <a:p>
          <a:endParaRPr lang="pl-PL" sz="2400" b="1"/>
        </a:p>
      </dgm:t>
    </dgm:pt>
    <dgm:pt modelId="{D9B99842-2FA4-440E-A6BF-E6C07D054AD0}">
      <dgm:prSet custT="1"/>
      <dgm:spPr/>
      <dgm:t>
        <a:bodyPr/>
        <a:lstStyle/>
        <a:p>
          <a:r>
            <a:rPr lang="pl-PL" sz="2400" b="1" dirty="0" smtClean="0"/>
            <a:t>Kliknij na ikonkę TEST znajdującą się na slajdzie po prawej stronie</a:t>
          </a:r>
        </a:p>
      </dgm:t>
    </dgm:pt>
    <dgm:pt modelId="{F79E6709-019E-491E-A107-06DEAEA65961}" type="parTrans" cxnId="{65EE5DA6-BB6A-4661-8E8C-755512A7FAD8}">
      <dgm:prSet/>
      <dgm:spPr/>
      <dgm:t>
        <a:bodyPr/>
        <a:lstStyle/>
        <a:p>
          <a:endParaRPr lang="pl-PL" sz="2400" b="1"/>
        </a:p>
      </dgm:t>
    </dgm:pt>
    <dgm:pt modelId="{A989D53A-3AA2-42BD-BF83-823AFD852C13}" type="sibTrans" cxnId="{65EE5DA6-BB6A-4661-8E8C-755512A7FAD8}">
      <dgm:prSet/>
      <dgm:spPr/>
      <dgm:t>
        <a:bodyPr/>
        <a:lstStyle/>
        <a:p>
          <a:endParaRPr lang="pl-PL" sz="2400" b="1"/>
        </a:p>
      </dgm:t>
    </dgm:pt>
    <dgm:pt modelId="{6EF3AA97-E90C-4CCC-A6F8-E90AB3717BE4}">
      <dgm:prSet custT="1"/>
      <dgm:spPr/>
      <dgm:t>
        <a:bodyPr/>
        <a:lstStyle/>
        <a:p>
          <a:r>
            <a:rPr lang="pl-PL" sz="2400" b="1" dirty="0" smtClean="0"/>
            <a:t>Odpowiedz na znajdujące się w teście pytania</a:t>
          </a:r>
        </a:p>
      </dgm:t>
    </dgm:pt>
    <dgm:pt modelId="{4D319139-A91D-47F6-B3E1-F73278BD02EC}" type="parTrans" cxnId="{C82E480A-30E3-491E-A8A1-3EFCEC46E395}">
      <dgm:prSet/>
      <dgm:spPr/>
      <dgm:t>
        <a:bodyPr/>
        <a:lstStyle/>
        <a:p>
          <a:endParaRPr lang="pl-PL" sz="2400" b="1"/>
        </a:p>
      </dgm:t>
    </dgm:pt>
    <dgm:pt modelId="{CE028980-3A3B-47D9-A062-2D270DAF5F57}" type="sibTrans" cxnId="{C82E480A-30E3-491E-A8A1-3EFCEC46E395}">
      <dgm:prSet/>
      <dgm:spPr/>
      <dgm:t>
        <a:bodyPr/>
        <a:lstStyle/>
        <a:p>
          <a:endParaRPr lang="pl-PL" sz="2400" b="1"/>
        </a:p>
      </dgm:t>
    </dgm:pt>
    <dgm:pt modelId="{D38D4A69-FA31-48C4-B871-3D76649D2BB3}">
      <dgm:prSet custT="1"/>
      <dgm:spPr/>
      <dgm:t>
        <a:bodyPr/>
        <a:lstStyle/>
        <a:p>
          <a:r>
            <a:rPr lang="pl-PL" sz="2400" b="1" dirty="0" smtClean="0"/>
            <a:t>Po zakończeniu zadania kliknij na ikonkę WYŚLIJ</a:t>
          </a:r>
        </a:p>
      </dgm:t>
    </dgm:pt>
    <dgm:pt modelId="{8A3F1E7C-B5B7-4BFD-BAA5-62233A038B8B}" type="parTrans" cxnId="{24050DC2-7AD2-4893-9CB5-F77C69E10321}">
      <dgm:prSet/>
      <dgm:spPr/>
      <dgm:t>
        <a:bodyPr/>
        <a:lstStyle/>
        <a:p>
          <a:endParaRPr lang="pl-PL" sz="2400" b="1"/>
        </a:p>
      </dgm:t>
    </dgm:pt>
    <dgm:pt modelId="{9EBDE27F-2574-43FD-84A2-0BF0E8E670C9}" type="sibTrans" cxnId="{24050DC2-7AD2-4893-9CB5-F77C69E10321}">
      <dgm:prSet/>
      <dgm:spPr/>
      <dgm:t>
        <a:bodyPr/>
        <a:lstStyle/>
        <a:p>
          <a:endParaRPr lang="pl-PL" sz="2400" b="1"/>
        </a:p>
      </dgm:t>
    </dgm:pt>
    <dgm:pt modelId="{3F5BCC4F-A506-452A-8E18-0A76BF51BE4F}">
      <dgm:prSet custT="1"/>
      <dgm:spPr/>
      <dgm:t>
        <a:bodyPr/>
        <a:lstStyle/>
        <a:p>
          <a:pPr algn="ctr"/>
          <a:r>
            <a:rPr lang="pl-PL" sz="2400" b="1" dirty="0" smtClean="0"/>
            <a:t>GRATULUJĘ! WYKONAŁEŚ ZADANIE</a:t>
          </a:r>
          <a:endParaRPr lang="pl-PL" sz="2400" b="1" dirty="0"/>
        </a:p>
      </dgm:t>
    </dgm:pt>
    <dgm:pt modelId="{733EB035-DB78-4D45-84F2-6A6AA9AF903A}" type="parTrans" cxnId="{09E37877-45C2-4175-B077-CBE44D1E0433}">
      <dgm:prSet/>
      <dgm:spPr/>
      <dgm:t>
        <a:bodyPr/>
        <a:lstStyle/>
        <a:p>
          <a:endParaRPr lang="pl-PL" sz="2400" b="1"/>
        </a:p>
      </dgm:t>
    </dgm:pt>
    <dgm:pt modelId="{5A7EB9AC-68F1-43B8-9A56-AD3C2A997E37}" type="sibTrans" cxnId="{09E37877-45C2-4175-B077-CBE44D1E0433}">
      <dgm:prSet/>
      <dgm:spPr/>
      <dgm:t>
        <a:bodyPr/>
        <a:lstStyle/>
        <a:p>
          <a:endParaRPr lang="pl-PL" sz="2400" b="1"/>
        </a:p>
      </dgm:t>
    </dgm:pt>
    <dgm:pt modelId="{01E0D9B2-4E89-4A94-99B0-83C7DBF42B9B}">
      <dgm:prSet custT="1"/>
      <dgm:spPr>
        <a:blipFill rotWithShape="0">
          <a:blip xmlns:r="http://schemas.openxmlformats.org/officeDocument/2006/relationships" r:embed="rId1"/>
          <a:stretch>
            <a:fillRect/>
          </a:stretch>
        </a:blipFill>
      </dgm:spPr>
      <dgm:t>
        <a:bodyPr/>
        <a:lstStyle/>
        <a:p>
          <a:pPr algn="ctr"/>
          <a:endParaRPr lang="pl-PL" sz="2400" b="1" dirty="0" smtClean="0"/>
        </a:p>
      </dgm:t>
    </dgm:pt>
    <dgm:pt modelId="{7C923C41-A84D-4037-AF7C-D38C9FB4E738}" type="parTrans" cxnId="{88BAEA3F-5CDE-4DC8-9308-E28C529CE2CB}">
      <dgm:prSet/>
      <dgm:spPr/>
      <dgm:t>
        <a:bodyPr/>
        <a:lstStyle/>
        <a:p>
          <a:endParaRPr lang="pl-PL"/>
        </a:p>
      </dgm:t>
    </dgm:pt>
    <dgm:pt modelId="{D5FBC179-C925-4CBA-88B9-69E33CC292DC}" type="sibTrans" cxnId="{88BAEA3F-5CDE-4DC8-9308-E28C529CE2CB}">
      <dgm:prSet/>
      <dgm:spPr/>
      <dgm:t>
        <a:bodyPr/>
        <a:lstStyle/>
        <a:p>
          <a:endParaRPr lang="pl-PL"/>
        </a:p>
      </dgm:t>
    </dgm:pt>
    <dgm:pt modelId="{577A2EFD-F01F-4364-9962-DE3DC4DB429A}" type="pres">
      <dgm:prSet presAssocID="{60F3F357-E99C-49A4-8BC1-C0CC8DC05030}" presName="linear" presStyleCnt="0">
        <dgm:presLayoutVars>
          <dgm:animLvl val="lvl"/>
          <dgm:resizeHandles val="exact"/>
        </dgm:presLayoutVars>
      </dgm:prSet>
      <dgm:spPr/>
      <dgm:t>
        <a:bodyPr/>
        <a:lstStyle/>
        <a:p>
          <a:endParaRPr lang="pl-PL"/>
        </a:p>
      </dgm:t>
    </dgm:pt>
    <dgm:pt modelId="{C1B5807F-3258-4D3D-86B4-DDB409CBEBDF}" type="pres">
      <dgm:prSet presAssocID="{93FEC437-013C-4579-B4C4-1D02F3C962C0}" presName="parentText" presStyleLbl="node1" presStyleIdx="0" presStyleCnt="6" custLinFactY="6300" custLinFactNeighborY="100000">
        <dgm:presLayoutVars>
          <dgm:chMax val="0"/>
          <dgm:bulletEnabled val="1"/>
        </dgm:presLayoutVars>
      </dgm:prSet>
      <dgm:spPr/>
      <dgm:t>
        <a:bodyPr/>
        <a:lstStyle/>
        <a:p>
          <a:endParaRPr lang="pl-PL"/>
        </a:p>
      </dgm:t>
    </dgm:pt>
    <dgm:pt modelId="{D6B1FA91-246F-4A6C-BDA8-8764554A8318}" type="pres">
      <dgm:prSet presAssocID="{590F6573-6151-4AFA-BB69-B68AC732792C}" presName="spacer" presStyleCnt="0"/>
      <dgm:spPr/>
    </dgm:pt>
    <dgm:pt modelId="{E79F5660-080F-4C93-91F7-890F9F7EBCAC}" type="pres">
      <dgm:prSet presAssocID="{D9B99842-2FA4-440E-A6BF-E6C07D054AD0}" presName="parentText" presStyleLbl="node1" presStyleIdx="1" presStyleCnt="6" custLinFactNeighborY="64625">
        <dgm:presLayoutVars>
          <dgm:chMax val="0"/>
          <dgm:bulletEnabled val="1"/>
        </dgm:presLayoutVars>
      </dgm:prSet>
      <dgm:spPr/>
      <dgm:t>
        <a:bodyPr/>
        <a:lstStyle/>
        <a:p>
          <a:endParaRPr lang="pl-PL"/>
        </a:p>
      </dgm:t>
    </dgm:pt>
    <dgm:pt modelId="{55F999BA-EA5E-46A0-95BC-F1F698713739}" type="pres">
      <dgm:prSet presAssocID="{A989D53A-3AA2-42BD-BF83-823AFD852C13}" presName="spacer" presStyleCnt="0"/>
      <dgm:spPr/>
    </dgm:pt>
    <dgm:pt modelId="{2882FA0C-DD65-47C8-B67A-6AD61811F786}" type="pres">
      <dgm:prSet presAssocID="{01E0D9B2-4E89-4A94-99B0-83C7DBF42B9B}" presName="parentText" presStyleLbl="node1" presStyleIdx="2" presStyleCnt="6">
        <dgm:presLayoutVars>
          <dgm:chMax val="0"/>
          <dgm:bulletEnabled val="1"/>
        </dgm:presLayoutVars>
      </dgm:prSet>
      <dgm:spPr/>
      <dgm:t>
        <a:bodyPr/>
        <a:lstStyle/>
        <a:p>
          <a:endParaRPr lang="pl-PL"/>
        </a:p>
      </dgm:t>
    </dgm:pt>
    <dgm:pt modelId="{9809438C-D122-487A-B8D6-99029F442E5C}" type="pres">
      <dgm:prSet presAssocID="{D5FBC179-C925-4CBA-88B9-69E33CC292DC}" presName="spacer" presStyleCnt="0"/>
      <dgm:spPr/>
    </dgm:pt>
    <dgm:pt modelId="{56E7BA04-645D-43AC-8FB4-952C8C88A6BA}" type="pres">
      <dgm:prSet presAssocID="{6EF3AA97-E90C-4CCC-A6F8-E90AB3717BE4}" presName="parentText" presStyleLbl="node1" presStyleIdx="3" presStyleCnt="6" custLinFactNeighborY="-50000">
        <dgm:presLayoutVars>
          <dgm:chMax val="0"/>
          <dgm:bulletEnabled val="1"/>
        </dgm:presLayoutVars>
      </dgm:prSet>
      <dgm:spPr/>
      <dgm:t>
        <a:bodyPr/>
        <a:lstStyle/>
        <a:p>
          <a:endParaRPr lang="pl-PL"/>
        </a:p>
      </dgm:t>
    </dgm:pt>
    <dgm:pt modelId="{160DDBDF-B6AC-4643-9D8A-24F25F122327}" type="pres">
      <dgm:prSet presAssocID="{CE028980-3A3B-47D9-A062-2D270DAF5F57}" presName="spacer" presStyleCnt="0"/>
      <dgm:spPr/>
    </dgm:pt>
    <dgm:pt modelId="{845A7DC2-5C91-458B-900D-051BE7F2441A}" type="pres">
      <dgm:prSet presAssocID="{D38D4A69-FA31-48C4-B871-3D76649D2BB3}" presName="parentText" presStyleLbl="node1" presStyleIdx="4" presStyleCnt="6" custLinFactNeighborY="-64624">
        <dgm:presLayoutVars>
          <dgm:chMax val="0"/>
          <dgm:bulletEnabled val="1"/>
        </dgm:presLayoutVars>
      </dgm:prSet>
      <dgm:spPr/>
      <dgm:t>
        <a:bodyPr/>
        <a:lstStyle/>
        <a:p>
          <a:endParaRPr lang="pl-PL"/>
        </a:p>
      </dgm:t>
    </dgm:pt>
    <dgm:pt modelId="{E7E5ABCF-4B03-4575-992B-7F317190830B}" type="pres">
      <dgm:prSet presAssocID="{9EBDE27F-2574-43FD-84A2-0BF0E8E670C9}" presName="spacer" presStyleCnt="0"/>
      <dgm:spPr/>
    </dgm:pt>
    <dgm:pt modelId="{DC83B97D-3221-4E21-8304-DE299ADE25B2}" type="pres">
      <dgm:prSet presAssocID="{3F5BCC4F-A506-452A-8E18-0A76BF51BE4F}" presName="parentText" presStyleLbl="node1" presStyleIdx="5" presStyleCnt="6" custLinFactNeighborY="-79248">
        <dgm:presLayoutVars>
          <dgm:chMax val="0"/>
          <dgm:bulletEnabled val="1"/>
        </dgm:presLayoutVars>
      </dgm:prSet>
      <dgm:spPr/>
      <dgm:t>
        <a:bodyPr/>
        <a:lstStyle/>
        <a:p>
          <a:endParaRPr lang="pl-PL"/>
        </a:p>
      </dgm:t>
    </dgm:pt>
  </dgm:ptLst>
  <dgm:cxnLst>
    <dgm:cxn modelId="{8B591649-8222-4761-A051-E69FCE1DFE22}" type="presOf" srcId="{93FEC437-013C-4579-B4C4-1D02F3C962C0}" destId="{C1B5807F-3258-4D3D-86B4-DDB409CBEBDF}" srcOrd="0" destOrd="0" presId="urn:microsoft.com/office/officeart/2005/8/layout/vList2"/>
    <dgm:cxn modelId="{65EE5DA6-BB6A-4661-8E8C-755512A7FAD8}" srcId="{60F3F357-E99C-49A4-8BC1-C0CC8DC05030}" destId="{D9B99842-2FA4-440E-A6BF-E6C07D054AD0}" srcOrd="1" destOrd="0" parTransId="{F79E6709-019E-491E-A107-06DEAEA65961}" sibTransId="{A989D53A-3AA2-42BD-BF83-823AFD852C13}"/>
    <dgm:cxn modelId="{C2B55B55-50EC-4A22-ADE6-33219874125A}" type="presOf" srcId="{01E0D9B2-4E89-4A94-99B0-83C7DBF42B9B}" destId="{2882FA0C-DD65-47C8-B67A-6AD61811F786}" srcOrd="0" destOrd="0" presId="urn:microsoft.com/office/officeart/2005/8/layout/vList2"/>
    <dgm:cxn modelId="{1D0A3649-E8E5-4BF8-895F-70EF073D47F0}" type="presOf" srcId="{3F5BCC4F-A506-452A-8E18-0A76BF51BE4F}" destId="{DC83B97D-3221-4E21-8304-DE299ADE25B2}" srcOrd="0" destOrd="0" presId="urn:microsoft.com/office/officeart/2005/8/layout/vList2"/>
    <dgm:cxn modelId="{09E37877-45C2-4175-B077-CBE44D1E0433}" srcId="{60F3F357-E99C-49A4-8BC1-C0CC8DC05030}" destId="{3F5BCC4F-A506-452A-8E18-0A76BF51BE4F}" srcOrd="5" destOrd="0" parTransId="{733EB035-DB78-4D45-84F2-6A6AA9AF903A}" sibTransId="{5A7EB9AC-68F1-43B8-9A56-AD3C2A997E37}"/>
    <dgm:cxn modelId="{C28AF9BA-6B6A-4DEB-B920-EFCF31DCACFC}" type="presOf" srcId="{D9B99842-2FA4-440E-A6BF-E6C07D054AD0}" destId="{E79F5660-080F-4C93-91F7-890F9F7EBCAC}" srcOrd="0" destOrd="0" presId="urn:microsoft.com/office/officeart/2005/8/layout/vList2"/>
    <dgm:cxn modelId="{7A99108E-12AB-410F-98D2-060C03E6F2CC}" type="presOf" srcId="{60F3F357-E99C-49A4-8BC1-C0CC8DC05030}" destId="{577A2EFD-F01F-4364-9962-DE3DC4DB429A}" srcOrd="0" destOrd="0" presId="urn:microsoft.com/office/officeart/2005/8/layout/vList2"/>
    <dgm:cxn modelId="{24050DC2-7AD2-4893-9CB5-F77C69E10321}" srcId="{60F3F357-E99C-49A4-8BC1-C0CC8DC05030}" destId="{D38D4A69-FA31-48C4-B871-3D76649D2BB3}" srcOrd="4" destOrd="0" parTransId="{8A3F1E7C-B5B7-4BFD-BAA5-62233A038B8B}" sibTransId="{9EBDE27F-2574-43FD-84A2-0BF0E8E670C9}"/>
    <dgm:cxn modelId="{C82E480A-30E3-491E-A8A1-3EFCEC46E395}" srcId="{60F3F357-E99C-49A4-8BC1-C0CC8DC05030}" destId="{6EF3AA97-E90C-4CCC-A6F8-E90AB3717BE4}" srcOrd="3" destOrd="0" parTransId="{4D319139-A91D-47F6-B3E1-F73278BD02EC}" sibTransId="{CE028980-3A3B-47D9-A062-2D270DAF5F57}"/>
    <dgm:cxn modelId="{B3CE321F-AEB0-420E-BD4E-8A87F52C7705}" type="presOf" srcId="{6EF3AA97-E90C-4CCC-A6F8-E90AB3717BE4}" destId="{56E7BA04-645D-43AC-8FB4-952C8C88A6BA}" srcOrd="0" destOrd="0" presId="urn:microsoft.com/office/officeart/2005/8/layout/vList2"/>
    <dgm:cxn modelId="{54D91F02-246C-45A8-912B-F21A42146B8F}" type="presOf" srcId="{D38D4A69-FA31-48C4-B871-3D76649D2BB3}" destId="{845A7DC2-5C91-458B-900D-051BE7F2441A}" srcOrd="0" destOrd="0" presId="urn:microsoft.com/office/officeart/2005/8/layout/vList2"/>
    <dgm:cxn modelId="{88BAEA3F-5CDE-4DC8-9308-E28C529CE2CB}" srcId="{60F3F357-E99C-49A4-8BC1-C0CC8DC05030}" destId="{01E0D9B2-4E89-4A94-99B0-83C7DBF42B9B}" srcOrd="2" destOrd="0" parTransId="{7C923C41-A84D-4037-AF7C-D38C9FB4E738}" sibTransId="{D5FBC179-C925-4CBA-88B9-69E33CC292DC}"/>
    <dgm:cxn modelId="{688AFCB5-8B90-42BF-9F2A-CA217C8E2DE8}" srcId="{60F3F357-E99C-49A4-8BC1-C0CC8DC05030}" destId="{93FEC437-013C-4579-B4C4-1D02F3C962C0}" srcOrd="0" destOrd="0" parTransId="{69413EE0-ADA9-4064-8A18-EB6E0975AEF1}" sibTransId="{590F6573-6151-4AFA-BB69-B68AC732792C}"/>
    <dgm:cxn modelId="{D697F1C0-DD65-466F-BC74-C7655F7332E1}" type="presParOf" srcId="{577A2EFD-F01F-4364-9962-DE3DC4DB429A}" destId="{C1B5807F-3258-4D3D-86B4-DDB409CBEBDF}" srcOrd="0" destOrd="0" presId="urn:microsoft.com/office/officeart/2005/8/layout/vList2"/>
    <dgm:cxn modelId="{281F6096-C162-4FC7-97FF-449FF51F7AF1}" type="presParOf" srcId="{577A2EFD-F01F-4364-9962-DE3DC4DB429A}" destId="{D6B1FA91-246F-4A6C-BDA8-8764554A8318}" srcOrd="1" destOrd="0" presId="urn:microsoft.com/office/officeart/2005/8/layout/vList2"/>
    <dgm:cxn modelId="{F09B50F2-1867-43A6-9A74-BED0C72AC128}" type="presParOf" srcId="{577A2EFD-F01F-4364-9962-DE3DC4DB429A}" destId="{E79F5660-080F-4C93-91F7-890F9F7EBCAC}" srcOrd="2" destOrd="0" presId="urn:microsoft.com/office/officeart/2005/8/layout/vList2"/>
    <dgm:cxn modelId="{E0EA9101-CA0E-433F-906B-59BCEFDC2F42}" type="presParOf" srcId="{577A2EFD-F01F-4364-9962-DE3DC4DB429A}" destId="{55F999BA-EA5E-46A0-95BC-F1F698713739}" srcOrd="3" destOrd="0" presId="urn:microsoft.com/office/officeart/2005/8/layout/vList2"/>
    <dgm:cxn modelId="{4A92B51C-DD4E-4F1B-8235-E3EC5084CBBB}" type="presParOf" srcId="{577A2EFD-F01F-4364-9962-DE3DC4DB429A}" destId="{2882FA0C-DD65-47C8-B67A-6AD61811F786}" srcOrd="4" destOrd="0" presId="urn:microsoft.com/office/officeart/2005/8/layout/vList2"/>
    <dgm:cxn modelId="{080D37B8-D48F-41FA-9AEB-251F0FA45B62}" type="presParOf" srcId="{577A2EFD-F01F-4364-9962-DE3DC4DB429A}" destId="{9809438C-D122-487A-B8D6-99029F442E5C}" srcOrd="5" destOrd="0" presId="urn:microsoft.com/office/officeart/2005/8/layout/vList2"/>
    <dgm:cxn modelId="{88421FB9-B89D-4891-87FF-BCF6E4512EA2}" type="presParOf" srcId="{577A2EFD-F01F-4364-9962-DE3DC4DB429A}" destId="{56E7BA04-645D-43AC-8FB4-952C8C88A6BA}" srcOrd="6" destOrd="0" presId="urn:microsoft.com/office/officeart/2005/8/layout/vList2"/>
    <dgm:cxn modelId="{1752E689-45EF-404D-B186-F7A9D1DE79DC}" type="presParOf" srcId="{577A2EFD-F01F-4364-9962-DE3DC4DB429A}" destId="{160DDBDF-B6AC-4643-9D8A-24F25F122327}" srcOrd="7" destOrd="0" presId="urn:microsoft.com/office/officeart/2005/8/layout/vList2"/>
    <dgm:cxn modelId="{6AE24826-C1CA-4C5A-A95D-261EDA44E533}" type="presParOf" srcId="{577A2EFD-F01F-4364-9962-DE3DC4DB429A}" destId="{845A7DC2-5C91-458B-900D-051BE7F2441A}" srcOrd="8" destOrd="0" presId="urn:microsoft.com/office/officeart/2005/8/layout/vList2"/>
    <dgm:cxn modelId="{1691D19C-1FF3-47DA-B078-CF8F26CBC1EE}" type="presParOf" srcId="{577A2EFD-F01F-4364-9962-DE3DC4DB429A}" destId="{E7E5ABCF-4B03-4575-992B-7F317190830B}" srcOrd="9" destOrd="0" presId="urn:microsoft.com/office/officeart/2005/8/layout/vList2"/>
    <dgm:cxn modelId="{7E5AB8EC-3945-4C0D-91D5-663A65D45558}" type="presParOf" srcId="{577A2EFD-F01F-4364-9962-DE3DC4DB429A}" destId="{DC83B97D-3221-4E21-8304-DE299ADE25B2}" srcOrd="10" destOrd="0" presId="urn:microsoft.com/office/officeart/2005/8/layout/vLis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83DE507E-98C0-4B08-BC51-05B8D24C78D0}" type="doc">
      <dgm:prSet loTypeId="urn:microsoft.com/office/officeart/2005/8/layout/default" loCatId="list" qsTypeId="urn:microsoft.com/office/officeart/2005/8/quickstyle/simple5" qsCatId="simple" csTypeId="urn:microsoft.com/office/officeart/2005/8/colors/colorful1" csCatId="colorful" phldr="1"/>
      <dgm:spPr/>
      <dgm:t>
        <a:bodyPr/>
        <a:lstStyle/>
        <a:p>
          <a:endParaRPr lang="pl-PL"/>
        </a:p>
      </dgm:t>
    </dgm:pt>
    <dgm:pt modelId="{0F3793BD-D745-48E5-BB2D-2447533E862F}">
      <dgm:prSet phldrT="[Tekst]" custT="1"/>
      <dgm:spPr/>
      <dgm:t>
        <a:bodyPr/>
        <a:lstStyle/>
        <a:p>
          <a:r>
            <a:rPr lang="pl-PL" sz="800" b="1" i="0" dirty="0" smtClean="0">
              <a:latin typeface="Corbel"/>
              <a:ea typeface="+mn-ea"/>
              <a:cs typeface="+mn-cs"/>
              <a:hlinkClick xmlns:r="http://schemas.openxmlformats.org/officeDocument/2006/relationships" r:id="rId1" action="ppaction://hlinksldjump"/>
            </a:rPr>
            <a:t>DEFINICJE</a:t>
          </a:r>
          <a:endParaRPr lang="pl-PL" sz="800" b="1" dirty="0"/>
        </a:p>
      </dgm:t>
    </dgm:pt>
    <dgm:pt modelId="{F98C69BC-48C1-4D56-A411-DFB49CE83736}" type="parTrans" cxnId="{68F79CE8-1E33-47F1-A48A-68F55850578B}">
      <dgm:prSet/>
      <dgm:spPr/>
      <dgm:t>
        <a:bodyPr/>
        <a:lstStyle/>
        <a:p>
          <a:endParaRPr lang="pl-PL" sz="800" b="1"/>
        </a:p>
      </dgm:t>
    </dgm:pt>
    <dgm:pt modelId="{A0730618-523D-42C0-9ED1-935F13041B8B}" type="sibTrans" cxnId="{68F79CE8-1E33-47F1-A48A-68F55850578B}">
      <dgm:prSet/>
      <dgm:spPr/>
      <dgm:t>
        <a:bodyPr/>
        <a:lstStyle/>
        <a:p>
          <a:endParaRPr lang="pl-PL" sz="800" b="1"/>
        </a:p>
      </dgm:t>
    </dgm:pt>
    <dgm:pt modelId="{FB0A8DCF-E2EF-4E61-8DFD-410418C3A113}">
      <dgm:prSet phldrT="[Tekst]" custT="1"/>
      <dgm:spPr/>
      <dgm:t>
        <a:bodyPr/>
        <a:lstStyle/>
        <a:p>
          <a:r>
            <a:rPr lang="pl-PL" sz="800" b="1" i="0" dirty="0" smtClean="0">
              <a:latin typeface="Corbel"/>
              <a:ea typeface="+mn-ea"/>
              <a:cs typeface="+mn-cs"/>
              <a:hlinkClick xmlns:r="http://schemas.openxmlformats.org/officeDocument/2006/relationships" r:id="rId2" action="ppaction://hlinksldjump"/>
            </a:rPr>
            <a:t>HISTORIA</a:t>
          </a:r>
          <a:endParaRPr lang="pl-PL" sz="800" b="1" dirty="0"/>
        </a:p>
      </dgm:t>
    </dgm:pt>
    <dgm:pt modelId="{1B85DAA2-8CBE-4C5A-AE12-85604FBE9985}" type="parTrans" cxnId="{5FC5960A-6F60-4C66-9DD2-086093AB7668}">
      <dgm:prSet/>
      <dgm:spPr/>
      <dgm:t>
        <a:bodyPr/>
        <a:lstStyle/>
        <a:p>
          <a:endParaRPr lang="pl-PL" sz="800" b="1"/>
        </a:p>
      </dgm:t>
    </dgm:pt>
    <dgm:pt modelId="{2F195679-CB17-40C2-9A3C-9B9AF09C854E}" type="sibTrans" cxnId="{5FC5960A-6F60-4C66-9DD2-086093AB7668}">
      <dgm:prSet/>
      <dgm:spPr/>
      <dgm:t>
        <a:bodyPr/>
        <a:lstStyle/>
        <a:p>
          <a:endParaRPr lang="pl-PL" sz="800" b="1"/>
        </a:p>
      </dgm:t>
    </dgm:pt>
    <dgm:pt modelId="{DC67F893-549E-4B51-9A22-CA2DC6BC4ABC}">
      <dgm:prSet phldrT="[Tekst]" custT="1"/>
      <dgm:spPr/>
      <dgm:t>
        <a:bodyPr/>
        <a:lstStyle/>
        <a:p>
          <a:r>
            <a:rPr lang="pl-PL" sz="800" b="1" dirty="0" smtClean="0">
              <a:hlinkClick xmlns:r="http://schemas.openxmlformats.org/officeDocument/2006/relationships" r:id="rId3" action="ppaction://hlinksldjump"/>
            </a:rPr>
            <a:t>OCHRONA</a:t>
          </a:r>
          <a:endParaRPr lang="pl-PL" sz="800" b="1" dirty="0"/>
        </a:p>
      </dgm:t>
    </dgm:pt>
    <dgm:pt modelId="{97CB1202-3769-48D0-BD78-6047E41FD4D0}" type="parTrans" cxnId="{2B8A559A-57D7-43E9-A40A-89D21FCE8921}">
      <dgm:prSet/>
      <dgm:spPr/>
      <dgm:t>
        <a:bodyPr/>
        <a:lstStyle/>
        <a:p>
          <a:endParaRPr lang="pl-PL" sz="800" b="1"/>
        </a:p>
      </dgm:t>
    </dgm:pt>
    <dgm:pt modelId="{FF1AFA49-7CAD-4A88-8386-FE840ABE6A05}" type="sibTrans" cxnId="{2B8A559A-57D7-43E9-A40A-89D21FCE8921}">
      <dgm:prSet/>
      <dgm:spPr/>
      <dgm:t>
        <a:bodyPr/>
        <a:lstStyle/>
        <a:p>
          <a:endParaRPr lang="pl-PL" sz="800" b="1"/>
        </a:p>
      </dgm:t>
    </dgm:pt>
    <dgm:pt modelId="{76601196-FB90-4E52-B32A-9F26F0B54E46}">
      <dgm:prSet phldrT="[Tekst]" custT="1"/>
      <dgm:spPr/>
      <dgm:t>
        <a:bodyPr/>
        <a:lstStyle/>
        <a:p>
          <a:r>
            <a:rPr lang="pl-PL" sz="800" b="1" dirty="0" smtClean="0">
              <a:hlinkClick xmlns:r="http://schemas.openxmlformats.org/officeDocument/2006/relationships" r:id="rId4" action="ppaction://hlinksldjump"/>
            </a:rPr>
            <a:t>PRAWO</a:t>
          </a:r>
          <a:endParaRPr lang="pl-PL" sz="800" b="1" dirty="0"/>
        </a:p>
      </dgm:t>
    </dgm:pt>
    <dgm:pt modelId="{A5F87CCB-CCC9-408B-8244-682AF99C13D0}" type="parTrans" cxnId="{EEE747E7-38CD-4F7D-A86F-93ED20C98797}">
      <dgm:prSet/>
      <dgm:spPr/>
      <dgm:t>
        <a:bodyPr/>
        <a:lstStyle/>
        <a:p>
          <a:endParaRPr lang="pl-PL" sz="800" b="1"/>
        </a:p>
      </dgm:t>
    </dgm:pt>
    <dgm:pt modelId="{3E0556D5-72DD-4B16-9EF2-313D0D4D6AA7}" type="sibTrans" cxnId="{EEE747E7-38CD-4F7D-A86F-93ED20C98797}">
      <dgm:prSet/>
      <dgm:spPr/>
      <dgm:t>
        <a:bodyPr/>
        <a:lstStyle/>
        <a:p>
          <a:endParaRPr lang="pl-PL" sz="800" b="1"/>
        </a:p>
      </dgm:t>
    </dgm:pt>
    <dgm:pt modelId="{399B59B5-2558-4B97-8DB9-E13E029708BA}">
      <dgm:prSet phldrT="[Tekst]" custT="1"/>
      <dgm:spPr/>
      <dgm:t>
        <a:bodyPr/>
        <a:lstStyle/>
        <a:p>
          <a:pPr algn="r"/>
          <a:r>
            <a:rPr lang="pl-PL" sz="800" b="1" dirty="0" smtClean="0">
              <a:hlinkClick xmlns:r="http://schemas.openxmlformats.org/officeDocument/2006/relationships" r:id="rId5" action="ppaction://hlinksldjump"/>
            </a:rPr>
            <a:t>POWRÓT</a:t>
          </a:r>
          <a:endParaRPr lang="pl-PL" sz="800" b="1" dirty="0"/>
        </a:p>
      </dgm:t>
    </dgm:pt>
    <dgm:pt modelId="{0AD04A91-6D35-4445-9893-67D58E3CDB8A}" type="parTrans" cxnId="{69D6F0FD-C6F0-4907-BAB5-515DEB32BF92}">
      <dgm:prSet/>
      <dgm:spPr/>
      <dgm:t>
        <a:bodyPr/>
        <a:lstStyle/>
        <a:p>
          <a:endParaRPr lang="pl-PL"/>
        </a:p>
      </dgm:t>
    </dgm:pt>
    <dgm:pt modelId="{D7ED1CE9-A0D9-47E7-918F-490BF2A8773F}" type="sibTrans" cxnId="{69D6F0FD-C6F0-4907-BAB5-515DEB32BF92}">
      <dgm:prSet/>
      <dgm:spPr/>
      <dgm:t>
        <a:bodyPr/>
        <a:lstStyle/>
        <a:p>
          <a:endParaRPr lang="pl-PL"/>
        </a:p>
      </dgm:t>
    </dgm:pt>
    <dgm:pt modelId="{FF558AF3-080A-46A7-86DE-231E4F32B07C}" type="pres">
      <dgm:prSet presAssocID="{83DE507E-98C0-4B08-BC51-05B8D24C78D0}" presName="diagram" presStyleCnt="0">
        <dgm:presLayoutVars>
          <dgm:dir/>
          <dgm:resizeHandles val="exact"/>
        </dgm:presLayoutVars>
      </dgm:prSet>
      <dgm:spPr/>
      <dgm:t>
        <a:bodyPr/>
        <a:lstStyle/>
        <a:p>
          <a:endParaRPr lang="pl-PL"/>
        </a:p>
      </dgm:t>
    </dgm:pt>
    <dgm:pt modelId="{765B8742-1B3F-4083-8C96-2338FBCCF131}" type="pres">
      <dgm:prSet presAssocID="{0F3793BD-D745-48E5-BB2D-2447533E862F}" presName="node" presStyleLbl="node1" presStyleIdx="0" presStyleCnt="5" custScaleX="126432" custScaleY="45506">
        <dgm:presLayoutVars>
          <dgm:bulletEnabled val="1"/>
        </dgm:presLayoutVars>
      </dgm:prSet>
      <dgm:spPr/>
      <dgm:t>
        <a:bodyPr/>
        <a:lstStyle/>
        <a:p>
          <a:endParaRPr lang="pl-PL"/>
        </a:p>
      </dgm:t>
    </dgm:pt>
    <dgm:pt modelId="{308ED94B-AC50-45C1-9B1D-3DDA5026311C}" type="pres">
      <dgm:prSet presAssocID="{A0730618-523D-42C0-9ED1-935F13041B8B}" presName="sibTrans" presStyleCnt="0"/>
      <dgm:spPr/>
    </dgm:pt>
    <dgm:pt modelId="{64ED4C56-8503-4CE9-AC45-5504D67FA821}" type="pres">
      <dgm:prSet presAssocID="{FB0A8DCF-E2EF-4E61-8DFD-410418C3A113}" presName="node" presStyleLbl="node1" presStyleIdx="1" presStyleCnt="5" custScaleY="37083">
        <dgm:presLayoutVars>
          <dgm:bulletEnabled val="1"/>
        </dgm:presLayoutVars>
      </dgm:prSet>
      <dgm:spPr/>
      <dgm:t>
        <a:bodyPr/>
        <a:lstStyle/>
        <a:p>
          <a:endParaRPr lang="pl-PL"/>
        </a:p>
      </dgm:t>
    </dgm:pt>
    <dgm:pt modelId="{9CFCB102-A234-4E7F-9DE9-CD8AC1B60DEC}" type="pres">
      <dgm:prSet presAssocID="{2F195679-CB17-40C2-9A3C-9B9AF09C854E}" presName="sibTrans" presStyleCnt="0"/>
      <dgm:spPr/>
    </dgm:pt>
    <dgm:pt modelId="{AEB433F8-2D50-4C4E-BF5D-1B88851BD537}" type="pres">
      <dgm:prSet presAssocID="{DC67F893-549E-4B51-9A22-CA2DC6BC4ABC}" presName="node" presStyleLbl="node1" presStyleIdx="2" presStyleCnt="5" custScaleX="126432" custScaleY="58279">
        <dgm:presLayoutVars>
          <dgm:bulletEnabled val="1"/>
        </dgm:presLayoutVars>
      </dgm:prSet>
      <dgm:spPr/>
      <dgm:t>
        <a:bodyPr/>
        <a:lstStyle/>
        <a:p>
          <a:endParaRPr lang="pl-PL"/>
        </a:p>
      </dgm:t>
    </dgm:pt>
    <dgm:pt modelId="{186738D5-3E99-43BF-AF0A-48BF041237C1}" type="pres">
      <dgm:prSet presAssocID="{FF1AFA49-7CAD-4A88-8386-FE840ABE6A05}" presName="sibTrans" presStyleCnt="0"/>
      <dgm:spPr/>
    </dgm:pt>
    <dgm:pt modelId="{C15A0286-AE56-45C2-ADDD-0632FC531DE2}" type="pres">
      <dgm:prSet presAssocID="{76601196-FB90-4E52-B32A-9F26F0B54E46}" presName="node" presStyleLbl="node1" presStyleIdx="3" presStyleCnt="5" custScaleY="56591">
        <dgm:presLayoutVars>
          <dgm:bulletEnabled val="1"/>
        </dgm:presLayoutVars>
      </dgm:prSet>
      <dgm:spPr/>
      <dgm:t>
        <a:bodyPr/>
        <a:lstStyle/>
        <a:p>
          <a:endParaRPr lang="pl-PL"/>
        </a:p>
      </dgm:t>
    </dgm:pt>
    <dgm:pt modelId="{594FB48A-2958-4176-84B3-F8838DF171E9}" type="pres">
      <dgm:prSet presAssocID="{3E0556D5-72DD-4B16-9EF2-313D0D4D6AA7}" presName="sibTrans" presStyleCnt="0"/>
      <dgm:spPr/>
    </dgm:pt>
    <dgm:pt modelId="{1AFBBEFC-B226-4FBC-879B-F2F42A162863}" type="pres">
      <dgm:prSet presAssocID="{399B59B5-2558-4B97-8DB9-E13E029708BA}" presName="node" presStyleLbl="node1" presStyleIdx="4" presStyleCnt="5" custScaleX="230952" custScaleY="60794">
        <dgm:presLayoutVars>
          <dgm:bulletEnabled val="1"/>
        </dgm:presLayoutVars>
      </dgm:prSet>
      <dgm:spPr/>
      <dgm:t>
        <a:bodyPr/>
        <a:lstStyle/>
        <a:p>
          <a:endParaRPr lang="pl-PL"/>
        </a:p>
      </dgm:t>
    </dgm:pt>
  </dgm:ptLst>
  <dgm:cxnLst>
    <dgm:cxn modelId="{392C44FD-76D7-49A3-A7D1-DCEC63729D0B}" type="presOf" srcId="{399B59B5-2558-4B97-8DB9-E13E029708BA}" destId="{1AFBBEFC-B226-4FBC-879B-F2F42A162863}" srcOrd="0" destOrd="0" presId="urn:microsoft.com/office/officeart/2005/8/layout/default"/>
    <dgm:cxn modelId="{6C6822D2-8F39-41B9-9747-0A66824B38BF}" type="presOf" srcId="{DC67F893-549E-4B51-9A22-CA2DC6BC4ABC}" destId="{AEB433F8-2D50-4C4E-BF5D-1B88851BD537}" srcOrd="0" destOrd="0" presId="urn:microsoft.com/office/officeart/2005/8/layout/default"/>
    <dgm:cxn modelId="{EEE747E7-38CD-4F7D-A86F-93ED20C98797}" srcId="{83DE507E-98C0-4B08-BC51-05B8D24C78D0}" destId="{76601196-FB90-4E52-B32A-9F26F0B54E46}" srcOrd="3" destOrd="0" parTransId="{A5F87CCB-CCC9-408B-8244-682AF99C13D0}" sibTransId="{3E0556D5-72DD-4B16-9EF2-313D0D4D6AA7}"/>
    <dgm:cxn modelId="{9BA61BDE-33A0-428E-AF1E-210203C804A0}" type="presOf" srcId="{FB0A8DCF-E2EF-4E61-8DFD-410418C3A113}" destId="{64ED4C56-8503-4CE9-AC45-5504D67FA821}" srcOrd="0" destOrd="0" presId="urn:microsoft.com/office/officeart/2005/8/layout/default"/>
    <dgm:cxn modelId="{68F79CE8-1E33-47F1-A48A-68F55850578B}" srcId="{83DE507E-98C0-4B08-BC51-05B8D24C78D0}" destId="{0F3793BD-D745-48E5-BB2D-2447533E862F}" srcOrd="0" destOrd="0" parTransId="{F98C69BC-48C1-4D56-A411-DFB49CE83736}" sibTransId="{A0730618-523D-42C0-9ED1-935F13041B8B}"/>
    <dgm:cxn modelId="{2B8A559A-57D7-43E9-A40A-89D21FCE8921}" srcId="{83DE507E-98C0-4B08-BC51-05B8D24C78D0}" destId="{DC67F893-549E-4B51-9A22-CA2DC6BC4ABC}" srcOrd="2" destOrd="0" parTransId="{97CB1202-3769-48D0-BD78-6047E41FD4D0}" sibTransId="{FF1AFA49-7CAD-4A88-8386-FE840ABE6A05}"/>
    <dgm:cxn modelId="{69D6F0FD-C6F0-4907-BAB5-515DEB32BF92}" srcId="{83DE507E-98C0-4B08-BC51-05B8D24C78D0}" destId="{399B59B5-2558-4B97-8DB9-E13E029708BA}" srcOrd="4" destOrd="0" parTransId="{0AD04A91-6D35-4445-9893-67D58E3CDB8A}" sibTransId="{D7ED1CE9-A0D9-47E7-918F-490BF2A8773F}"/>
    <dgm:cxn modelId="{5EF8950F-74EA-4293-A146-50048DA8A5BC}" type="presOf" srcId="{76601196-FB90-4E52-B32A-9F26F0B54E46}" destId="{C15A0286-AE56-45C2-ADDD-0632FC531DE2}" srcOrd="0" destOrd="0" presId="urn:microsoft.com/office/officeart/2005/8/layout/default"/>
    <dgm:cxn modelId="{5FC5960A-6F60-4C66-9DD2-086093AB7668}" srcId="{83DE507E-98C0-4B08-BC51-05B8D24C78D0}" destId="{FB0A8DCF-E2EF-4E61-8DFD-410418C3A113}" srcOrd="1" destOrd="0" parTransId="{1B85DAA2-8CBE-4C5A-AE12-85604FBE9985}" sibTransId="{2F195679-CB17-40C2-9A3C-9B9AF09C854E}"/>
    <dgm:cxn modelId="{9847EAB5-0438-4D1F-94C7-C9D3316ECD02}" type="presOf" srcId="{83DE507E-98C0-4B08-BC51-05B8D24C78D0}" destId="{FF558AF3-080A-46A7-86DE-231E4F32B07C}" srcOrd="0" destOrd="0" presId="urn:microsoft.com/office/officeart/2005/8/layout/default"/>
    <dgm:cxn modelId="{82060DCF-6EB4-425A-AC1D-21650C86E294}" type="presOf" srcId="{0F3793BD-D745-48E5-BB2D-2447533E862F}" destId="{765B8742-1B3F-4083-8C96-2338FBCCF131}" srcOrd="0" destOrd="0" presId="urn:microsoft.com/office/officeart/2005/8/layout/default"/>
    <dgm:cxn modelId="{B4DF8D63-63A4-4DEB-9829-14779BC0D7E1}" type="presParOf" srcId="{FF558AF3-080A-46A7-86DE-231E4F32B07C}" destId="{765B8742-1B3F-4083-8C96-2338FBCCF131}" srcOrd="0" destOrd="0" presId="urn:microsoft.com/office/officeart/2005/8/layout/default"/>
    <dgm:cxn modelId="{4D6E7CFA-6AE7-4383-B049-7E93F20BCEC7}" type="presParOf" srcId="{FF558AF3-080A-46A7-86DE-231E4F32B07C}" destId="{308ED94B-AC50-45C1-9B1D-3DDA5026311C}" srcOrd="1" destOrd="0" presId="urn:microsoft.com/office/officeart/2005/8/layout/default"/>
    <dgm:cxn modelId="{B880B531-46A6-4C46-89E4-6F664FF3A3A4}" type="presParOf" srcId="{FF558AF3-080A-46A7-86DE-231E4F32B07C}" destId="{64ED4C56-8503-4CE9-AC45-5504D67FA821}" srcOrd="2" destOrd="0" presId="urn:microsoft.com/office/officeart/2005/8/layout/default"/>
    <dgm:cxn modelId="{28F958F5-118B-4EAD-A854-7DB7F801E47C}" type="presParOf" srcId="{FF558AF3-080A-46A7-86DE-231E4F32B07C}" destId="{9CFCB102-A234-4E7F-9DE9-CD8AC1B60DEC}" srcOrd="3" destOrd="0" presId="urn:microsoft.com/office/officeart/2005/8/layout/default"/>
    <dgm:cxn modelId="{4824B057-14AC-429A-BF1B-D168A1A8E699}" type="presParOf" srcId="{FF558AF3-080A-46A7-86DE-231E4F32B07C}" destId="{AEB433F8-2D50-4C4E-BF5D-1B88851BD537}" srcOrd="4" destOrd="0" presId="urn:microsoft.com/office/officeart/2005/8/layout/default"/>
    <dgm:cxn modelId="{DB84B4A6-28E2-4485-A73A-AFBFC19183DC}" type="presParOf" srcId="{FF558AF3-080A-46A7-86DE-231E4F32B07C}" destId="{186738D5-3E99-43BF-AF0A-48BF041237C1}" srcOrd="5" destOrd="0" presId="urn:microsoft.com/office/officeart/2005/8/layout/default"/>
    <dgm:cxn modelId="{9DD74AB8-99B2-4BA6-B222-8F2E1BC14219}" type="presParOf" srcId="{FF558AF3-080A-46A7-86DE-231E4F32B07C}" destId="{C15A0286-AE56-45C2-ADDD-0632FC531DE2}" srcOrd="6" destOrd="0" presId="urn:microsoft.com/office/officeart/2005/8/layout/default"/>
    <dgm:cxn modelId="{FAA413E7-15EE-4A7F-9C09-C01E35F33C68}" type="presParOf" srcId="{FF558AF3-080A-46A7-86DE-231E4F32B07C}" destId="{594FB48A-2958-4176-84B3-F8838DF171E9}" srcOrd="7" destOrd="0" presId="urn:microsoft.com/office/officeart/2005/8/layout/default"/>
    <dgm:cxn modelId="{D5C720DE-0A8A-47C2-9B3B-1D7ABA2B2A3C}" type="presParOf" srcId="{FF558AF3-080A-46A7-86DE-231E4F32B07C}" destId="{1AFBBEFC-B226-4FBC-879B-F2F42A162863}" srcOrd="8" destOrd="0" presId="urn:microsoft.com/office/officeart/2005/8/layout/defaul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CBF4AF3-FAB8-444C-81AB-52C89640E279}">
      <dsp:nvSpPr>
        <dsp:cNvPr id="0" name=""/>
        <dsp:cNvSpPr/>
      </dsp:nvSpPr>
      <dsp:spPr>
        <a:xfrm>
          <a:off x="0" y="15782"/>
          <a:ext cx="9144000" cy="1828800"/>
        </a:xfrm>
        <a:prstGeom prst="roundRect">
          <a:avLst>
            <a:gd name="adj" fmla="val 10000"/>
          </a:avLst>
        </a:prstGeom>
        <a:solidFill>
          <a:schemeClr val="tx1">
            <a:alpha val="9000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43EB61A-2E04-409F-8F87-79F190ED3CE0}">
      <dsp:nvSpPr>
        <dsp:cNvPr id="0" name=""/>
        <dsp:cNvSpPr/>
      </dsp:nvSpPr>
      <dsp:spPr>
        <a:xfrm>
          <a:off x="276459" y="243840"/>
          <a:ext cx="1546577" cy="1341120"/>
        </a:xfrm>
        <a:prstGeom prst="roundRect">
          <a:avLst>
            <a:gd name="adj" fmla="val 10000"/>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2572025E-E8B8-4F94-94D0-DC22D7F762FB}">
      <dsp:nvSpPr>
        <dsp:cNvPr id="0" name=""/>
        <dsp:cNvSpPr/>
      </dsp:nvSpPr>
      <dsp:spPr>
        <a:xfrm rot="10800000">
          <a:off x="276459" y="1828799"/>
          <a:ext cx="1546577" cy="2235200"/>
        </a:xfrm>
        <a:prstGeom prst="round2SameRect">
          <a:avLst>
            <a:gd name="adj1" fmla="val 10500"/>
            <a:gd name="adj2" fmla="val 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42240" numCol="1" spcCol="1270" anchor="t" anchorCtr="0">
          <a:noAutofit/>
        </a:bodyPr>
        <a:lstStyle/>
        <a:p>
          <a:pPr lvl="0" algn="l" defTabSz="914400">
            <a:lnSpc>
              <a:spcPct val="90000"/>
            </a:lnSpc>
            <a:spcBef>
              <a:spcPct val="0"/>
            </a:spcBef>
            <a:spcAft>
              <a:spcPct val="35000"/>
            </a:spcAft>
            <a:buNone/>
          </a:pPr>
          <a:r>
            <a:rPr lang="pl-PL" sz="2000" b="1" i="0" kern="1200" dirty="0" smtClean="0">
              <a:latin typeface="Corbel"/>
              <a:ea typeface="+mn-ea"/>
              <a:cs typeface="+mn-cs"/>
              <a:hlinkClick xmlns:r="http://schemas.openxmlformats.org/officeDocument/2006/relationships" r:id="" action="ppaction://hlinksldjump"/>
            </a:rPr>
            <a:t>DEFINICJE</a:t>
          </a:r>
          <a:endParaRPr lang="pl-PL" sz="2000" b="1" i="0" kern="1200" dirty="0" smtClean="0">
            <a:latin typeface="Corbel"/>
            <a:ea typeface="+mn-ea"/>
            <a:cs typeface="+mn-cs"/>
          </a:endParaRPr>
        </a:p>
        <a:p>
          <a:pPr lvl="0" algn="l" defTabSz="914400">
            <a:lnSpc>
              <a:spcPct val="90000"/>
            </a:lnSpc>
            <a:spcBef>
              <a:spcPct val="0"/>
            </a:spcBef>
            <a:spcAft>
              <a:spcPct val="35000"/>
            </a:spcAft>
            <a:buNone/>
          </a:pPr>
          <a:r>
            <a:rPr lang="pl-PL" sz="2000" b="1" i="0" kern="1200" dirty="0" smtClean="0">
              <a:latin typeface="Corbel"/>
              <a:ea typeface="+mn-ea"/>
              <a:cs typeface="+mn-cs"/>
            </a:rPr>
            <a:t>s. 2-4</a:t>
          </a:r>
        </a:p>
      </dsp:txBody>
      <dsp:txXfrm rot="10800000">
        <a:off x="276459" y="1828799"/>
        <a:ext cx="1546577" cy="2235200"/>
      </dsp:txXfrm>
    </dsp:sp>
    <dsp:sp modelId="{BF646D7A-C7D0-4489-A68F-61F32B7DB0C6}">
      <dsp:nvSpPr>
        <dsp:cNvPr id="0" name=""/>
        <dsp:cNvSpPr/>
      </dsp:nvSpPr>
      <dsp:spPr>
        <a:xfrm>
          <a:off x="1977694" y="243840"/>
          <a:ext cx="1546577" cy="1341120"/>
        </a:xfrm>
        <a:prstGeom prst="roundRect">
          <a:avLst>
            <a:gd name="adj" fmla="val 10000"/>
          </a:avLst>
        </a:prstGeom>
        <a:blipFill rotWithShape="0">
          <a:blip xmlns:r="http://schemas.openxmlformats.org/officeDocument/2006/relationships" r:embed="rId2"/>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E4B0666F-2CF1-4C21-A251-46E6EBFF7C1D}">
      <dsp:nvSpPr>
        <dsp:cNvPr id="0" name=""/>
        <dsp:cNvSpPr/>
      </dsp:nvSpPr>
      <dsp:spPr>
        <a:xfrm rot="10800000">
          <a:off x="1977694" y="1828799"/>
          <a:ext cx="1546577" cy="2235200"/>
        </a:xfrm>
        <a:prstGeom prst="round2SameRect">
          <a:avLst>
            <a:gd name="adj1" fmla="val 10500"/>
            <a:gd name="adj2" fmla="val 0"/>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42240" numCol="1" spcCol="1270" anchor="t"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2000" b="1" i="0" kern="1200" dirty="0" smtClean="0">
              <a:latin typeface="Corbel"/>
              <a:ea typeface="+mn-ea"/>
              <a:cs typeface="+mn-cs"/>
              <a:hlinkClick xmlns:r="http://schemas.openxmlformats.org/officeDocument/2006/relationships" r:id="" action="ppaction://hlinksldjump"/>
            </a:rPr>
            <a:t>HISTORIA</a:t>
          </a:r>
          <a:endParaRPr lang="pl-PL" sz="2000" b="1" i="0" kern="1200" dirty="0" smtClean="0">
            <a:latin typeface="Corbel"/>
            <a:ea typeface="+mn-ea"/>
            <a:cs typeface="+mn-cs"/>
          </a:endParaRPr>
        </a:p>
        <a:p>
          <a:pPr marL="0" marR="0" lvl="0" indent="0" algn="l" defTabSz="914400" eaLnBrk="1" fontAlgn="auto" latinLnBrk="0" hangingPunct="1">
            <a:lnSpc>
              <a:spcPct val="100000"/>
            </a:lnSpc>
            <a:spcBef>
              <a:spcPct val="0"/>
            </a:spcBef>
            <a:spcAft>
              <a:spcPts val="0"/>
            </a:spcAft>
            <a:buClrTx/>
            <a:buSzTx/>
            <a:buFontTx/>
            <a:buNone/>
            <a:tabLst/>
            <a:defRPr/>
          </a:pPr>
          <a:r>
            <a:rPr lang="pl-PL" sz="2000" b="1" i="0" kern="1200" dirty="0" smtClean="0">
              <a:latin typeface="Corbel"/>
              <a:ea typeface="+mn-ea"/>
              <a:cs typeface="+mn-cs"/>
            </a:rPr>
            <a:t>s. 5-11</a:t>
          </a:r>
        </a:p>
      </dsp:txBody>
      <dsp:txXfrm rot="10800000">
        <a:off x="1977694" y="1828799"/>
        <a:ext cx="1546577" cy="2235200"/>
      </dsp:txXfrm>
    </dsp:sp>
    <dsp:sp modelId="{41BC1ABA-1F87-4B1E-94EC-41724CD12655}">
      <dsp:nvSpPr>
        <dsp:cNvPr id="0" name=""/>
        <dsp:cNvSpPr/>
      </dsp:nvSpPr>
      <dsp:spPr>
        <a:xfrm>
          <a:off x="3678928" y="243840"/>
          <a:ext cx="1546577" cy="1341120"/>
        </a:xfrm>
        <a:prstGeom prst="roundRect">
          <a:avLst>
            <a:gd name="adj" fmla="val 10000"/>
          </a:avLst>
        </a:prstGeom>
        <a:blipFill rotWithShape="0">
          <a:blip xmlns:r="http://schemas.openxmlformats.org/officeDocument/2006/relationships" r:embed="rId3"/>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5284ED54-4761-44DA-8086-D5FD397A1C95}">
      <dsp:nvSpPr>
        <dsp:cNvPr id="0" name=""/>
        <dsp:cNvSpPr/>
      </dsp:nvSpPr>
      <dsp:spPr>
        <a:xfrm rot="10800000">
          <a:off x="3678928" y="1828799"/>
          <a:ext cx="1546577" cy="2235200"/>
        </a:xfrm>
        <a:prstGeom prst="round2SameRect">
          <a:avLst>
            <a:gd name="adj1" fmla="val 10500"/>
            <a:gd name="adj2" fmla="val 0"/>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42240" numCol="1" spcCol="1270" anchor="t" anchorCtr="0">
          <a:noAutofit/>
        </a:bodyPr>
        <a:lstStyle/>
        <a:p>
          <a:pPr lvl="0" algn="l" defTabSz="914400">
            <a:lnSpc>
              <a:spcPct val="90000"/>
            </a:lnSpc>
            <a:spcBef>
              <a:spcPct val="0"/>
            </a:spcBef>
            <a:spcAft>
              <a:spcPct val="35000"/>
            </a:spcAft>
            <a:buNone/>
          </a:pPr>
          <a:r>
            <a:rPr lang="pl-PL" sz="2000" b="1" i="0" kern="1200" dirty="0" smtClean="0">
              <a:latin typeface="Corbel"/>
              <a:ea typeface="+mn-ea"/>
              <a:cs typeface="+mn-cs"/>
              <a:hlinkClick xmlns:r="http://schemas.openxmlformats.org/officeDocument/2006/relationships" r:id="" action="ppaction://hlinksldjump"/>
            </a:rPr>
            <a:t>OCHRONA</a:t>
          </a:r>
          <a:endParaRPr lang="pl-PL" sz="2000" b="1" i="0" kern="1200" dirty="0" smtClean="0">
            <a:latin typeface="Corbel"/>
            <a:ea typeface="+mn-ea"/>
            <a:cs typeface="+mn-cs"/>
          </a:endParaRPr>
        </a:p>
        <a:p>
          <a:pPr lvl="0" algn="l" defTabSz="914400">
            <a:lnSpc>
              <a:spcPct val="90000"/>
            </a:lnSpc>
            <a:spcBef>
              <a:spcPct val="0"/>
            </a:spcBef>
            <a:spcAft>
              <a:spcPct val="35000"/>
            </a:spcAft>
            <a:buNone/>
          </a:pPr>
          <a:r>
            <a:rPr lang="pl-PL" sz="2000" b="1" i="0" kern="1200" dirty="0" smtClean="0">
              <a:latin typeface="Corbel"/>
              <a:ea typeface="+mn-ea"/>
              <a:cs typeface="+mn-cs"/>
            </a:rPr>
            <a:t>s. 12-16</a:t>
          </a:r>
          <a:endParaRPr lang="pl-PL" sz="2000" b="1" i="0" kern="1200" dirty="0">
            <a:latin typeface="Corbel"/>
            <a:ea typeface="+mn-ea"/>
            <a:cs typeface="+mn-cs"/>
          </a:endParaRPr>
        </a:p>
      </dsp:txBody>
      <dsp:txXfrm rot="10800000">
        <a:off x="3678928" y="1828799"/>
        <a:ext cx="1546577" cy="2235200"/>
      </dsp:txXfrm>
    </dsp:sp>
    <dsp:sp modelId="{D88C7409-AB93-4FE3-A61D-F51EE8A4B008}">
      <dsp:nvSpPr>
        <dsp:cNvPr id="0" name=""/>
        <dsp:cNvSpPr/>
      </dsp:nvSpPr>
      <dsp:spPr>
        <a:xfrm>
          <a:off x="5380163" y="243840"/>
          <a:ext cx="1546577" cy="1341120"/>
        </a:xfrm>
        <a:prstGeom prst="roundRect">
          <a:avLst>
            <a:gd name="adj" fmla="val 10000"/>
          </a:avLst>
        </a:prstGeom>
        <a:blipFill rotWithShape="0">
          <a:blip xmlns:r="http://schemas.openxmlformats.org/officeDocument/2006/relationships" r:embed="rId4"/>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7B5BDBA-3C7A-41F1-8C33-F13937A84B36}">
      <dsp:nvSpPr>
        <dsp:cNvPr id="0" name=""/>
        <dsp:cNvSpPr/>
      </dsp:nvSpPr>
      <dsp:spPr>
        <a:xfrm rot="10800000">
          <a:off x="5380163" y="1828799"/>
          <a:ext cx="1546577" cy="2235200"/>
        </a:xfrm>
        <a:prstGeom prst="round2SameRect">
          <a:avLst>
            <a:gd name="adj1" fmla="val 10500"/>
            <a:gd name="adj2" fmla="val 0"/>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142240" numCol="1" spcCol="1270" anchor="t"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2000" b="1" i="0" kern="1200" dirty="0" smtClean="0">
              <a:latin typeface="Corbel"/>
              <a:ea typeface="+mn-ea"/>
              <a:cs typeface="+mn-cs"/>
              <a:hlinkClick xmlns:r="http://schemas.openxmlformats.org/officeDocument/2006/relationships" r:id="" action="ppaction://hlinksldjump"/>
            </a:rPr>
            <a:t>PRAWO</a:t>
          </a:r>
          <a:endParaRPr lang="pl-PL" sz="2000" b="1" i="0" kern="1200" dirty="0" smtClean="0">
            <a:latin typeface="Corbel"/>
            <a:ea typeface="+mn-ea"/>
            <a:cs typeface="+mn-cs"/>
          </a:endParaRPr>
        </a:p>
        <a:p>
          <a:pPr marL="0" marR="0" lvl="0" indent="0" algn="l" defTabSz="914400" eaLnBrk="1" fontAlgn="auto" latinLnBrk="0" hangingPunct="1">
            <a:lnSpc>
              <a:spcPct val="100000"/>
            </a:lnSpc>
            <a:spcBef>
              <a:spcPct val="0"/>
            </a:spcBef>
            <a:spcAft>
              <a:spcPts val="0"/>
            </a:spcAft>
            <a:buClrTx/>
            <a:buSzTx/>
            <a:buFontTx/>
            <a:buNone/>
            <a:tabLst/>
            <a:defRPr/>
          </a:pPr>
          <a:r>
            <a:rPr lang="pl-PL" sz="2000" b="1" i="0" kern="1200" dirty="0" smtClean="0">
              <a:latin typeface="Corbel"/>
              <a:ea typeface="+mn-ea"/>
              <a:cs typeface="+mn-cs"/>
            </a:rPr>
            <a:t>s. 17-19</a:t>
          </a:r>
        </a:p>
        <a:p>
          <a:pPr lvl="0" algn="l" defTabSz="914400">
            <a:lnSpc>
              <a:spcPct val="90000"/>
            </a:lnSpc>
            <a:spcBef>
              <a:spcPct val="0"/>
            </a:spcBef>
            <a:spcAft>
              <a:spcPct val="35000"/>
            </a:spcAft>
            <a:buNone/>
          </a:pPr>
          <a:endParaRPr lang="pl-PL" sz="2000" b="1" i="0" kern="1200" dirty="0">
            <a:latin typeface="Corbel"/>
            <a:ea typeface="+mn-ea"/>
            <a:cs typeface="+mn-cs"/>
          </a:endParaRPr>
        </a:p>
      </dsp:txBody>
      <dsp:txXfrm rot="10800000">
        <a:off x="5380163" y="1828799"/>
        <a:ext cx="1546577" cy="2235200"/>
      </dsp:txXfrm>
    </dsp:sp>
    <dsp:sp modelId="{B64D3556-B67F-4E99-99BD-9EC22DFD7C19}">
      <dsp:nvSpPr>
        <dsp:cNvPr id="0" name=""/>
        <dsp:cNvSpPr/>
      </dsp:nvSpPr>
      <dsp:spPr>
        <a:xfrm>
          <a:off x="7201181" y="243840"/>
          <a:ext cx="1546577" cy="1341120"/>
        </a:xfrm>
        <a:prstGeom prst="roundRect">
          <a:avLst>
            <a:gd name="adj" fmla="val 10000"/>
          </a:avLst>
        </a:prstGeom>
        <a:blipFill rotWithShape="0">
          <a:blip xmlns:r="http://schemas.openxmlformats.org/officeDocument/2006/relationships" r:embed="rId5"/>
          <a:stretch>
            <a:fillRect/>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CF66E338-EDD9-45CE-AB85-A61DC932098A}">
      <dsp:nvSpPr>
        <dsp:cNvPr id="0" name=""/>
        <dsp:cNvSpPr/>
      </dsp:nvSpPr>
      <dsp:spPr>
        <a:xfrm rot="10800000">
          <a:off x="7081398" y="1828799"/>
          <a:ext cx="1786142" cy="2235200"/>
        </a:xfrm>
        <a:prstGeom prst="round2SameRect">
          <a:avLst>
            <a:gd name="adj1" fmla="val 10500"/>
            <a:gd name="adj2" fmla="val 0"/>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3152" tIns="274320" rIns="73152" bIns="99568" numCol="1" spcCol="1270" anchor="t" anchorCtr="0">
          <a:noAutofit/>
        </a:bodyPr>
        <a:lstStyle/>
        <a:p>
          <a:pPr lvl="0" algn="l" defTabSz="914400">
            <a:lnSpc>
              <a:spcPct val="90000"/>
            </a:lnSpc>
            <a:spcBef>
              <a:spcPct val="0"/>
            </a:spcBef>
            <a:spcAft>
              <a:spcPct val="35000"/>
            </a:spcAft>
            <a:buNone/>
          </a:pPr>
          <a:r>
            <a:rPr lang="pl-PL" sz="1400" b="1" i="0" kern="1200" dirty="0" smtClean="0">
              <a:latin typeface="Corbel"/>
              <a:ea typeface="+mn-ea"/>
              <a:cs typeface="+mn-cs"/>
              <a:hlinkClick xmlns:r="http://schemas.openxmlformats.org/officeDocument/2006/relationships" r:id="" action="ppaction://hlinksldjump"/>
            </a:rPr>
            <a:t>TEST SPRAWDZAJĄCY</a:t>
          </a:r>
          <a:endParaRPr lang="pl-PL" sz="1400" b="1" i="0" kern="1200" dirty="0" smtClean="0">
            <a:latin typeface="Corbel"/>
            <a:ea typeface="+mn-ea"/>
            <a:cs typeface="+mn-cs"/>
          </a:endParaRPr>
        </a:p>
        <a:p>
          <a:pPr lvl="0" algn="l" defTabSz="914400">
            <a:lnSpc>
              <a:spcPct val="90000"/>
            </a:lnSpc>
            <a:spcBef>
              <a:spcPct val="0"/>
            </a:spcBef>
            <a:spcAft>
              <a:spcPct val="35000"/>
            </a:spcAft>
            <a:buNone/>
          </a:pPr>
          <a:r>
            <a:rPr lang="pl-PL" sz="2000" b="1" i="0" kern="1200" dirty="0" smtClean="0">
              <a:latin typeface="Corbel"/>
              <a:ea typeface="+mn-ea"/>
              <a:cs typeface="+mn-cs"/>
            </a:rPr>
            <a:t>s. 23</a:t>
          </a:r>
        </a:p>
      </dsp:txBody>
      <dsp:txXfrm rot="10800000">
        <a:off x="7081398" y="1828799"/>
        <a:ext cx="1786142" cy="223520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88639"/>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88639"/>
        <a:ext cx="711920" cy="153742"/>
      </dsp:txXfrm>
    </dsp:sp>
    <dsp:sp modelId="{64ED4C56-8503-4CE9-AC45-5504D67FA821}">
      <dsp:nvSpPr>
        <dsp:cNvPr id="0" name=""/>
        <dsp:cNvSpPr/>
      </dsp:nvSpPr>
      <dsp:spPr>
        <a:xfrm>
          <a:off x="768391" y="202867"/>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2867"/>
        <a:ext cx="563086" cy="125285"/>
      </dsp:txXfrm>
    </dsp:sp>
    <dsp:sp modelId="{AEB433F8-2D50-4C4E-BF5D-1B88851BD537}">
      <dsp:nvSpPr>
        <dsp:cNvPr id="0" name=""/>
        <dsp:cNvSpPr/>
      </dsp:nvSpPr>
      <dsp:spPr>
        <a:xfrm>
          <a:off x="162" y="398690"/>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398690"/>
        <a:ext cx="711920" cy="196896"/>
      </dsp:txXfrm>
    </dsp:sp>
    <dsp:sp modelId="{C15A0286-AE56-45C2-ADDD-0632FC531DE2}">
      <dsp:nvSpPr>
        <dsp:cNvPr id="0" name=""/>
        <dsp:cNvSpPr/>
      </dsp:nvSpPr>
      <dsp:spPr>
        <a:xfrm>
          <a:off x="768391" y="401541"/>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1541"/>
        <a:ext cx="563086" cy="191193"/>
      </dsp:txXfrm>
    </dsp:sp>
    <dsp:sp modelId="{1AFBBEFC-B226-4FBC-879B-F2F42A162863}">
      <dsp:nvSpPr>
        <dsp:cNvPr id="0" name=""/>
        <dsp:cNvSpPr/>
      </dsp:nvSpPr>
      <dsp:spPr>
        <a:xfrm>
          <a:off x="757617" y="648071"/>
          <a:ext cx="538529" cy="212201"/>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757617" y="648071"/>
        <a:ext cx="538529" cy="212201"/>
      </dsp:txXfrm>
    </dsp:sp>
    <dsp:sp modelId="{D6330577-244F-4E61-AA35-F2EEC10DED78}">
      <dsp:nvSpPr>
        <dsp:cNvPr id="0" name=""/>
        <dsp:cNvSpPr/>
      </dsp:nvSpPr>
      <dsp:spPr>
        <a:xfrm>
          <a:off x="16719" y="651895"/>
          <a:ext cx="703362" cy="21220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KONTAKT</a:t>
          </a:r>
          <a:endParaRPr lang="pl-PL" sz="800" b="1" kern="1200" dirty="0"/>
        </a:p>
      </dsp:txBody>
      <dsp:txXfrm>
        <a:off x="16719" y="651895"/>
        <a:ext cx="703362" cy="212201"/>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2D0C389-81D2-4588-9CDF-A758F62AB932}">
      <dsp:nvSpPr>
        <dsp:cNvPr id="0" name=""/>
        <dsp:cNvSpPr/>
      </dsp:nvSpPr>
      <dsp:spPr>
        <a:xfrm>
          <a:off x="492014" y="1537"/>
          <a:ext cx="1596223" cy="863173"/>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nieautoryzowanym dostępem</a:t>
          </a:r>
          <a:endParaRPr lang="pl-PL" sz="1400" b="1" kern="1200" dirty="0"/>
        </a:p>
      </dsp:txBody>
      <dsp:txXfrm>
        <a:off x="492014" y="1537"/>
        <a:ext cx="1596223" cy="863173"/>
      </dsp:txXfrm>
    </dsp:sp>
    <dsp:sp modelId="{B0F19053-2CA3-4587-BB8E-AB4B5D96D175}">
      <dsp:nvSpPr>
        <dsp:cNvPr id="0" name=""/>
        <dsp:cNvSpPr/>
      </dsp:nvSpPr>
      <dsp:spPr>
        <a:xfrm>
          <a:off x="2095244" y="1537"/>
          <a:ext cx="1649179" cy="863173"/>
        </a:xfrm>
        <a:prstGeom prst="rect">
          <a:avLst/>
        </a:prstGeom>
        <a:gradFill rotWithShape="0">
          <a:gsLst>
            <a:gs pos="0">
              <a:schemeClr val="accent2">
                <a:hueOff val="585190"/>
                <a:satOff val="-730"/>
                <a:lumOff val="172"/>
                <a:alphaOff val="0"/>
                <a:shade val="51000"/>
                <a:satMod val="130000"/>
              </a:schemeClr>
            </a:gs>
            <a:gs pos="80000">
              <a:schemeClr val="accent2">
                <a:hueOff val="585190"/>
                <a:satOff val="-730"/>
                <a:lumOff val="172"/>
                <a:alphaOff val="0"/>
                <a:shade val="93000"/>
                <a:satMod val="130000"/>
              </a:schemeClr>
            </a:gs>
            <a:gs pos="100000">
              <a:schemeClr val="accent2">
                <a:hueOff val="585190"/>
                <a:satOff val="-730"/>
                <a:lumOff val="17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nielegalnym wykorzystywaniem</a:t>
          </a:r>
          <a:endParaRPr lang="pl-PL" sz="1400" b="1" kern="1200" dirty="0"/>
        </a:p>
      </dsp:txBody>
      <dsp:txXfrm>
        <a:off x="2095244" y="1537"/>
        <a:ext cx="1649179" cy="863173"/>
      </dsp:txXfrm>
    </dsp:sp>
    <dsp:sp modelId="{DE333C61-AA46-49BF-984C-F83042C3F98F}">
      <dsp:nvSpPr>
        <dsp:cNvPr id="0" name=""/>
        <dsp:cNvSpPr/>
      </dsp:nvSpPr>
      <dsp:spPr>
        <a:xfrm>
          <a:off x="3761572" y="1537"/>
          <a:ext cx="1350996" cy="863173"/>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ujawnianiem </a:t>
          </a:r>
          <a:endParaRPr lang="pl-PL" sz="1400" b="1" kern="1200" dirty="0"/>
        </a:p>
      </dsp:txBody>
      <dsp:txXfrm>
        <a:off x="3761572" y="1537"/>
        <a:ext cx="1350996" cy="863173"/>
      </dsp:txXfrm>
    </dsp:sp>
    <dsp:sp modelId="{E5BB6905-BDA4-4FBC-B473-B8A282DDC950}">
      <dsp:nvSpPr>
        <dsp:cNvPr id="0" name=""/>
        <dsp:cNvSpPr/>
      </dsp:nvSpPr>
      <dsp:spPr>
        <a:xfrm>
          <a:off x="488259" y="1008573"/>
          <a:ext cx="1438622" cy="863173"/>
        </a:xfrm>
        <a:prstGeom prst="rect">
          <a:avLst/>
        </a:prstGeom>
        <a:gradFill rotWithShape="0">
          <a:gsLst>
            <a:gs pos="0">
              <a:schemeClr val="accent2">
                <a:hueOff val="1755570"/>
                <a:satOff val="-2190"/>
                <a:lumOff val="515"/>
                <a:alphaOff val="0"/>
                <a:shade val="51000"/>
                <a:satMod val="130000"/>
              </a:schemeClr>
            </a:gs>
            <a:gs pos="80000">
              <a:schemeClr val="accent2">
                <a:hueOff val="1755570"/>
                <a:satOff val="-2190"/>
                <a:lumOff val="515"/>
                <a:alphaOff val="0"/>
                <a:shade val="93000"/>
                <a:satMod val="130000"/>
              </a:schemeClr>
            </a:gs>
            <a:gs pos="100000">
              <a:schemeClr val="accent2">
                <a:hueOff val="1755570"/>
                <a:satOff val="-2190"/>
                <a:lumOff val="5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zakłócaniem</a:t>
          </a:r>
          <a:endParaRPr lang="pl-PL" sz="1400" b="1" kern="1200" dirty="0"/>
        </a:p>
      </dsp:txBody>
      <dsp:txXfrm>
        <a:off x="488259" y="1008573"/>
        <a:ext cx="1438622" cy="863173"/>
      </dsp:txXfrm>
    </dsp:sp>
    <dsp:sp modelId="{7B7180F2-B487-465E-8B93-4A544D002251}">
      <dsp:nvSpPr>
        <dsp:cNvPr id="0" name=""/>
        <dsp:cNvSpPr/>
      </dsp:nvSpPr>
      <dsp:spPr>
        <a:xfrm>
          <a:off x="2070744" y="1008573"/>
          <a:ext cx="1438622" cy="863173"/>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modyfikacją</a:t>
          </a:r>
          <a:endParaRPr lang="pl-PL" sz="1400" b="1" kern="1200" dirty="0"/>
        </a:p>
      </dsp:txBody>
      <dsp:txXfrm>
        <a:off x="2070744" y="1008573"/>
        <a:ext cx="1438622" cy="863173"/>
      </dsp:txXfrm>
    </dsp:sp>
    <dsp:sp modelId="{86515480-7543-44EA-8404-06A0E2C80A7C}">
      <dsp:nvSpPr>
        <dsp:cNvPr id="0" name=""/>
        <dsp:cNvSpPr/>
      </dsp:nvSpPr>
      <dsp:spPr>
        <a:xfrm>
          <a:off x="3653229" y="1008573"/>
          <a:ext cx="1438622" cy="863173"/>
        </a:xfrm>
        <a:prstGeom prst="rect">
          <a:avLst/>
        </a:prstGeom>
        <a:gradFill rotWithShape="0">
          <a:gsLst>
            <a:gs pos="0">
              <a:schemeClr val="accent2">
                <a:hueOff val="2925949"/>
                <a:satOff val="-3649"/>
                <a:lumOff val="858"/>
                <a:alphaOff val="0"/>
                <a:shade val="51000"/>
                <a:satMod val="130000"/>
              </a:schemeClr>
            </a:gs>
            <a:gs pos="80000">
              <a:schemeClr val="accent2">
                <a:hueOff val="2925949"/>
                <a:satOff val="-3649"/>
                <a:lumOff val="858"/>
                <a:alphaOff val="0"/>
                <a:shade val="93000"/>
                <a:satMod val="130000"/>
              </a:schemeClr>
            </a:gs>
            <a:gs pos="100000">
              <a:schemeClr val="accent2">
                <a:hueOff val="2925949"/>
                <a:satOff val="-3649"/>
                <a:lumOff val="8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bezprawną</a:t>
          </a:r>
          <a:br>
            <a:rPr lang="pl-PL" sz="1400" b="1" kern="1200" dirty="0" smtClean="0"/>
          </a:br>
          <a:r>
            <a:rPr lang="pl-PL" sz="1400" b="1" kern="1200" dirty="0" smtClean="0"/>
            <a:t>lekturą</a:t>
          </a:r>
          <a:endParaRPr lang="pl-PL" sz="1400" b="1" kern="1200" dirty="0"/>
        </a:p>
      </dsp:txBody>
      <dsp:txXfrm>
        <a:off x="3653229" y="1008573"/>
        <a:ext cx="1438622" cy="863173"/>
      </dsp:txXfrm>
    </dsp:sp>
    <dsp:sp modelId="{C95A1E3B-CE5D-44F9-9F0A-420459F40702}">
      <dsp:nvSpPr>
        <dsp:cNvPr id="0" name=""/>
        <dsp:cNvSpPr/>
      </dsp:nvSpPr>
      <dsp:spPr>
        <a:xfrm>
          <a:off x="510615" y="2017146"/>
          <a:ext cx="1438622" cy="863173"/>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kontrolą</a:t>
          </a:r>
          <a:endParaRPr lang="pl-PL" sz="1400" b="1" kern="1200" dirty="0"/>
        </a:p>
      </dsp:txBody>
      <dsp:txXfrm>
        <a:off x="510615" y="2017146"/>
        <a:ext cx="1438622" cy="863173"/>
      </dsp:txXfrm>
    </dsp:sp>
    <dsp:sp modelId="{5E68919E-441E-4E3F-BE47-39FAF3E9CA33}">
      <dsp:nvSpPr>
        <dsp:cNvPr id="0" name=""/>
        <dsp:cNvSpPr/>
      </dsp:nvSpPr>
      <dsp:spPr>
        <a:xfrm>
          <a:off x="2070744" y="2015609"/>
          <a:ext cx="1438622" cy="863173"/>
        </a:xfrm>
        <a:prstGeom prst="rect">
          <a:avLst/>
        </a:prstGeom>
        <a:gradFill rotWithShape="0">
          <a:gsLst>
            <a:gs pos="0">
              <a:schemeClr val="accent2">
                <a:hueOff val="4096329"/>
                <a:satOff val="-5109"/>
                <a:lumOff val="1201"/>
                <a:alphaOff val="0"/>
                <a:shade val="51000"/>
                <a:satMod val="130000"/>
              </a:schemeClr>
            </a:gs>
            <a:gs pos="80000">
              <a:schemeClr val="accent2">
                <a:hueOff val="4096329"/>
                <a:satOff val="-5109"/>
                <a:lumOff val="1201"/>
                <a:alphaOff val="0"/>
                <a:shade val="93000"/>
                <a:satMod val="130000"/>
              </a:schemeClr>
            </a:gs>
            <a:gs pos="100000">
              <a:schemeClr val="accent2">
                <a:hueOff val="4096329"/>
                <a:satOff val="-5109"/>
                <a:lumOff val="120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rejestracją</a:t>
          </a:r>
          <a:endParaRPr lang="pl-PL" sz="1400" b="1" kern="1200" dirty="0"/>
        </a:p>
      </dsp:txBody>
      <dsp:txXfrm>
        <a:off x="2070744" y="2015609"/>
        <a:ext cx="1438622" cy="863173"/>
      </dsp:txXfrm>
    </dsp:sp>
    <dsp:sp modelId="{E5106978-47DD-4503-8631-634CE5157F23}">
      <dsp:nvSpPr>
        <dsp:cNvPr id="0" name=""/>
        <dsp:cNvSpPr/>
      </dsp:nvSpPr>
      <dsp:spPr>
        <a:xfrm>
          <a:off x="3653229" y="2015609"/>
          <a:ext cx="1438622" cy="863173"/>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zniszczeniem</a:t>
          </a:r>
          <a:endParaRPr lang="pl-PL" sz="1400" b="1" kern="1200" dirty="0"/>
        </a:p>
      </dsp:txBody>
      <dsp:txXfrm>
        <a:off x="3653229" y="2015609"/>
        <a:ext cx="1438622" cy="863173"/>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02DB02B-6366-433C-9057-01EB86C2C22B}">
      <dsp:nvSpPr>
        <dsp:cNvPr id="0" name=""/>
        <dsp:cNvSpPr/>
      </dsp:nvSpPr>
      <dsp:spPr>
        <a:xfrm>
          <a:off x="0" y="0"/>
          <a:ext cx="2952328" cy="272134"/>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dirty="0" smtClean="0">
              <a:solidFill>
                <a:schemeClr val="tx1"/>
              </a:solidFill>
            </a:rPr>
            <a:t>uczciwość</a:t>
          </a:r>
          <a:endParaRPr lang="pl-PL" sz="1800" kern="1200" dirty="0">
            <a:solidFill>
              <a:schemeClr val="tx1"/>
            </a:solidFill>
          </a:endParaRPr>
        </a:p>
      </dsp:txBody>
      <dsp:txXfrm>
        <a:off x="0" y="0"/>
        <a:ext cx="2952328" cy="272134"/>
      </dsp:txXfrm>
    </dsp:sp>
    <dsp:sp modelId="{F8DA43A7-AE9E-4F5C-8A89-128EBCA0CCC2}">
      <dsp:nvSpPr>
        <dsp:cNvPr id="0" name=""/>
        <dsp:cNvSpPr/>
      </dsp:nvSpPr>
      <dsp:spPr>
        <a:xfrm>
          <a:off x="0" y="294672"/>
          <a:ext cx="2952328" cy="1022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36" tIns="17780" rIns="99568" bIns="17780" numCol="1" spcCol="1270" anchor="t" anchorCtr="0">
          <a:noAutofit/>
        </a:bodyPr>
        <a:lstStyle/>
        <a:p>
          <a:pPr marL="114300" lvl="1" indent="-114300" algn="l" defTabSz="622300">
            <a:lnSpc>
              <a:spcPct val="90000"/>
            </a:lnSpc>
            <a:spcBef>
              <a:spcPct val="0"/>
            </a:spcBef>
            <a:spcAft>
              <a:spcPct val="20000"/>
            </a:spcAft>
            <a:buChar char="••"/>
          </a:pPr>
          <a:r>
            <a:rPr lang="pl-PL" sz="1400" b="1" kern="1200" dirty="0" smtClean="0">
              <a:solidFill>
                <a:schemeClr val="bg1"/>
              </a:solidFill>
            </a:rPr>
            <a:t>co oznacza ochronę przed niewłaściwą modyfikacją informacji lub zniszczeniem i obejmuje zapewnienie  niepowielania informacji  oraz autentyczność</a:t>
          </a:r>
          <a:endParaRPr lang="pl-PL" sz="1400" kern="1200" dirty="0">
            <a:solidFill>
              <a:schemeClr val="bg1"/>
            </a:solidFill>
          </a:endParaRPr>
        </a:p>
      </dsp:txBody>
      <dsp:txXfrm>
        <a:off x="0" y="294672"/>
        <a:ext cx="2952328" cy="1022580"/>
      </dsp:txXfrm>
    </dsp:sp>
    <dsp:sp modelId="{E3724D7C-D1EF-40C0-9DBE-041733F420C2}">
      <dsp:nvSpPr>
        <dsp:cNvPr id="0" name=""/>
        <dsp:cNvSpPr/>
      </dsp:nvSpPr>
      <dsp:spPr>
        <a:xfrm>
          <a:off x="0" y="1317252"/>
          <a:ext cx="2952328" cy="287213"/>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dirty="0" smtClean="0">
              <a:solidFill>
                <a:schemeClr val="tx1"/>
              </a:solidFill>
            </a:rPr>
            <a:t>poufność</a:t>
          </a:r>
          <a:endParaRPr lang="pl-PL" sz="1800" kern="1200" dirty="0">
            <a:solidFill>
              <a:schemeClr val="tx1"/>
            </a:solidFill>
          </a:endParaRPr>
        </a:p>
      </dsp:txBody>
      <dsp:txXfrm>
        <a:off x="0" y="1317252"/>
        <a:ext cx="2952328" cy="287213"/>
      </dsp:txXfrm>
    </dsp:sp>
    <dsp:sp modelId="{D87E1B9F-9A04-4E15-B8C3-C6C320FEF66A}">
      <dsp:nvSpPr>
        <dsp:cNvPr id="0" name=""/>
        <dsp:cNvSpPr/>
      </dsp:nvSpPr>
      <dsp:spPr>
        <a:xfrm>
          <a:off x="0" y="1604466"/>
          <a:ext cx="2952328" cy="1210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36" tIns="17780" rIns="99568" bIns="17780" numCol="1" spcCol="1270" anchor="t" anchorCtr="0">
          <a:noAutofit/>
        </a:bodyPr>
        <a:lstStyle/>
        <a:p>
          <a:pPr marL="114300" lvl="1" indent="-114300" algn="l" defTabSz="622300">
            <a:lnSpc>
              <a:spcPct val="90000"/>
            </a:lnSpc>
            <a:spcBef>
              <a:spcPct val="0"/>
            </a:spcBef>
            <a:spcAft>
              <a:spcPct val="20000"/>
            </a:spcAft>
            <a:buChar char="••"/>
          </a:pPr>
          <a:r>
            <a:rPr lang="pl-PL" sz="1400" b="1" kern="1200" dirty="0" smtClean="0">
              <a:solidFill>
                <a:schemeClr val="bg1"/>
              </a:solidFill>
            </a:rPr>
            <a:t>co oznacza utrzymanie dopuszczonych ograniczeń dostępu i ujawniania informacji, w ​​tym środków dotyczących ochrony prywatności  informacji zastrzeżonych</a:t>
          </a:r>
          <a:endParaRPr lang="pl-PL" sz="1400" kern="1200" dirty="0">
            <a:solidFill>
              <a:schemeClr val="bg1"/>
            </a:solidFill>
          </a:endParaRPr>
        </a:p>
      </dsp:txBody>
      <dsp:txXfrm>
        <a:off x="0" y="1604466"/>
        <a:ext cx="2952328" cy="1210949"/>
      </dsp:txXfrm>
    </dsp:sp>
    <dsp:sp modelId="{07FEAF0F-ED86-486F-B608-9019F728B780}">
      <dsp:nvSpPr>
        <dsp:cNvPr id="0" name=""/>
        <dsp:cNvSpPr/>
      </dsp:nvSpPr>
      <dsp:spPr>
        <a:xfrm>
          <a:off x="0" y="2815416"/>
          <a:ext cx="2952328" cy="333373"/>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solidFill>
                <a:schemeClr val="tx1"/>
              </a:solidFill>
            </a:rPr>
            <a:t>dostępność</a:t>
          </a:r>
          <a:endParaRPr lang="pl-PL" sz="1800" kern="1200" dirty="0">
            <a:solidFill>
              <a:schemeClr val="tx1"/>
            </a:solidFill>
          </a:endParaRPr>
        </a:p>
      </dsp:txBody>
      <dsp:txXfrm>
        <a:off x="0" y="2815416"/>
        <a:ext cx="2952328" cy="333373"/>
      </dsp:txXfrm>
    </dsp:sp>
    <dsp:sp modelId="{5BA7240A-D7F6-4B60-A8F5-1990E33B1E0B}">
      <dsp:nvSpPr>
        <dsp:cNvPr id="0" name=""/>
        <dsp:cNvSpPr/>
      </dsp:nvSpPr>
      <dsp:spPr>
        <a:xfrm>
          <a:off x="0" y="3148790"/>
          <a:ext cx="2952328" cy="861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36" tIns="17780" rIns="99568" bIns="17780" numCol="1" spcCol="1270" anchor="t" anchorCtr="0">
          <a:noAutofit/>
        </a:bodyPr>
        <a:lstStyle/>
        <a:p>
          <a:pPr marL="114300" lvl="1" indent="-114300" algn="l" defTabSz="622300">
            <a:lnSpc>
              <a:spcPct val="90000"/>
            </a:lnSpc>
            <a:spcBef>
              <a:spcPct val="0"/>
            </a:spcBef>
            <a:spcAft>
              <a:spcPct val="20000"/>
            </a:spcAft>
            <a:buChar char="••"/>
          </a:pPr>
          <a:r>
            <a:rPr lang="pl-PL" sz="1400" b="1" kern="1200" dirty="0" smtClean="0">
              <a:solidFill>
                <a:schemeClr val="bg1"/>
              </a:solidFill>
            </a:rPr>
            <a:t>co oznacza zapewnienie terminowego i niezawodnego dostępu do  korzystania z informacji</a:t>
          </a:r>
          <a:endParaRPr lang="pl-PL" sz="1400" kern="1200" dirty="0">
            <a:solidFill>
              <a:schemeClr val="bg1"/>
            </a:solidFill>
          </a:endParaRPr>
        </a:p>
      </dsp:txBody>
      <dsp:txXfrm>
        <a:off x="0" y="3148790"/>
        <a:ext cx="2952328" cy="861120"/>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9055F96-D085-4758-A62C-69FDA311E47B}">
      <dsp:nvSpPr>
        <dsp:cNvPr id="0" name=""/>
        <dsp:cNvSpPr/>
      </dsp:nvSpPr>
      <dsp:spPr>
        <a:xfrm>
          <a:off x="0" y="0"/>
          <a:ext cx="3384376" cy="280831"/>
        </a:xfrm>
        <a:prstGeom prst="rect">
          <a:avLst/>
        </a:prstGeom>
        <a:solidFill>
          <a:schemeClr val="dk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Systemy informatyczne (CIA) </a:t>
          </a:r>
          <a:endParaRPr lang="pl-PL" sz="1400" b="1" kern="1200" dirty="0"/>
        </a:p>
      </dsp:txBody>
      <dsp:txXfrm>
        <a:off x="0" y="0"/>
        <a:ext cx="3384376" cy="280831"/>
      </dsp:txXfrm>
    </dsp:sp>
    <dsp:sp modelId="{B73D9A7C-CFB6-4EC3-82F4-293CCC98E03B}">
      <dsp:nvSpPr>
        <dsp:cNvPr id="0" name=""/>
        <dsp:cNvSpPr/>
      </dsp:nvSpPr>
      <dsp:spPr>
        <a:xfrm>
          <a:off x="25" y="280831"/>
          <a:ext cx="729620" cy="58974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sprzęt</a:t>
          </a:r>
          <a:endParaRPr lang="pl-PL" sz="1400" b="1" kern="1200" dirty="0"/>
        </a:p>
      </dsp:txBody>
      <dsp:txXfrm>
        <a:off x="25" y="280831"/>
        <a:ext cx="729620" cy="589745"/>
      </dsp:txXfrm>
    </dsp:sp>
    <dsp:sp modelId="{64039EC4-F72D-4E7C-AC51-E2DB2CEA96F5}">
      <dsp:nvSpPr>
        <dsp:cNvPr id="0" name=""/>
        <dsp:cNvSpPr/>
      </dsp:nvSpPr>
      <dsp:spPr>
        <a:xfrm>
          <a:off x="729646" y="280831"/>
          <a:ext cx="1497935" cy="58974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oprogramowanie</a:t>
          </a:r>
          <a:endParaRPr lang="pl-PL" sz="1400" b="1" kern="1200" dirty="0"/>
        </a:p>
      </dsp:txBody>
      <dsp:txXfrm>
        <a:off x="729646" y="280831"/>
        <a:ext cx="1497935" cy="589745"/>
      </dsp:txXfrm>
    </dsp:sp>
    <dsp:sp modelId="{371496EF-9E78-4385-985D-425164F4944D}">
      <dsp:nvSpPr>
        <dsp:cNvPr id="0" name=""/>
        <dsp:cNvSpPr/>
      </dsp:nvSpPr>
      <dsp:spPr>
        <a:xfrm>
          <a:off x="2227581" y="280831"/>
          <a:ext cx="1156769" cy="58974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komunikacja</a:t>
          </a:r>
          <a:endParaRPr lang="pl-PL" sz="1400" b="1" kern="1200" dirty="0"/>
        </a:p>
      </dsp:txBody>
      <dsp:txXfrm>
        <a:off x="2227581" y="280831"/>
        <a:ext cx="1156769" cy="589745"/>
      </dsp:txXfrm>
    </dsp:sp>
    <dsp:sp modelId="{FE642407-8B6E-4A49-AA70-03C20555A629}">
      <dsp:nvSpPr>
        <dsp:cNvPr id="0" name=""/>
        <dsp:cNvSpPr/>
      </dsp:nvSpPr>
      <dsp:spPr>
        <a:xfrm>
          <a:off x="0" y="870576"/>
          <a:ext cx="3384376" cy="65527"/>
        </a:xfrm>
        <a:prstGeom prst="rect">
          <a:avLst/>
        </a:prstGeom>
        <a:solidFill>
          <a:schemeClr val="dk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9055F96-D085-4758-A62C-69FDA311E47B}">
      <dsp:nvSpPr>
        <dsp:cNvPr id="0" name=""/>
        <dsp:cNvSpPr/>
      </dsp:nvSpPr>
      <dsp:spPr>
        <a:xfrm>
          <a:off x="0" y="-60756"/>
          <a:ext cx="3491880" cy="567063"/>
        </a:xfrm>
        <a:prstGeom prst="rect">
          <a:avLst/>
        </a:prstGeom>
        <a:solidFill>
          <a:schemeClr val="dk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dirty="0" smtClean="0">
              <a:solidFill>
                <a:schemeClr val="bg1"/>
              </a:solidFill>
            </a:rPr>
            <a:t>Zapobieganie, na trzech poziomach </a:t>
          </a:r>
          <a:br>
            <a:rPr lang="pl-PL" sz="1400" b="1" kern="1200" dirty="0" smtClean="0">
              <a:solidFill>
                <a:schemeClr val="bg1"/>
              </a:solidFill>
            </a:rPr>
          </a:br>
          <a:r>
            <a:rPr lang="pl-PL" sz="1400" b="1" kern="1200" dirty="0" smtClean="0">
              <a:solidFill>
                <a:schemeClr val="bg1"/>
              </a:solidFill>
            </a:rPr>
            <a:t>i warstwach:</a:t>
          </a:r>
          <a:endParaRPr lang="pl-PL" sz="1400" b="1" kern="1200" dirty="0"/>
        </a:p>
      </dsp:txBody>
      <dsp:txXfrm>
        <a:off x="0" y="-60756"/>
        <a:ext cx="3491880" cy="567063"/>
      </dsp:txXfrm>
    </dsp:sp>
    <dsp:sp modelId="{B73D9A7C-CFB6-4EC3-82F4-293CCC98E03B}">
      <dsp:nvSpPr>
        <dsp:cNvPr id="0" name=""/>
        <dsp:cNvSpPr/>
      </dsp:nvSpPr>
      <dsp:spPr>
        <a:xfrm>
          <a:off x="26" y="591817"/>
          <a:ext cx="752796" cy="2664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fizycznej</a:t>
          </a:r>
          <a:endParaRPr lang="pl-PL" sz="1400" b="1" kern="1200" dirty="0"/>
        </a:p>
      </dsp:txBody>
      <dsp:txXfrm>
        <a:off x="26" y="591817"/>
        <a:ext cx="752796" cy="266426"/>
      </dsp:txXfrm>
    </dsp:sp>
    <dsp:sp modelId="{64039EC4-F72D-4E7C-AC51-E2DB2CEA96F5}">
      <dsp:nvSpPr>
        <dsp:cNvPr id="0" name=""/>
        <dsp:cNvSpPr/>
      </dsp:nvSpPr>
      <dsp:spPr>
        <a:xfrm>
          <a:off x="752823" y="591817"/>
          <a:ext cx="1545516" cy="2664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osobistej</a:t>
          </a:r>
          <a:endParaRPr lang="pl-PL" sz="1400" b="1" kern="1200" dirty="0"/>
        </a:p>
      </dsp:txBody>
      <dsp:txXfrm>
        <a:off x="752823" y="591817"/>
        <a:ext cx="1545516" cy="266426"/>
      </dsp:txXfrm>
    </dsp:sp>
    <dsp:sp modelId="{371496EF-9E78-4385-985D-425164F4944D}">
      <dsp:nvSpPr>
        <dsp:cNvPr id="0" name=""/>
        <dsp:cNvSpPr/>
      </dsp:nvSpPr>
      <dsp:spPr>
        <a:xfrm>
          <a:off x="2298339" y="591817"/>
          <a:ext cx="1193513" cy="266426"/>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organizacyjnej</a:t>
          </a:r>
          <a:endParaRPr lang="pl-PL" sz="1400" b="1" kern="1200" dirty="0"/>
        </a:p>
      </dsp:txBody>
      <dsp:txXfrm>
        <a:off x="2298339" y="591817"/>
        <a:ext cx="1193513" cy="266426"/>
      </dsp:txXfrm>
    </dsp:sp>
    <dsp:sp modelId="{FE642407-8B6E-4A49-AA70-03C20555A629}">
      <dsp:nvSpPr>
        <dsp:cNvPr id="0" name=""/>
        <dsp:cNvSpPr/>
      </dsp:nvSpPr>
      <dsp:spPr>
        <a:xfrm>
          <a:off x="0" y="1065268"/>
          <a:ext cx="3491880" cy="75608"/>
        </a:xfrm>
        <a:prstGeom prst="rect">
          <a:avLst/>
        </a:prstGeom>
        <a:solidFill>
          <a:schemeClr val="dk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73EB3E-BD9E-4A22-8661-69073DF067B9}">
      <dsp:nvSpPr>
        <dsp:cNvPr id="0" name=""/>
        <dsp:cNvSpPr/>
      </dsp:nvSpPr>
      <dsp:spPr>
        <a:xfrm>
          <a:off x="43162" y="22443"/>
          <a:ext cx="3442067" cy="785526"/>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600" b="1" kern="1200" dirty="0" smtClean="0"/>
            <a:t>zachowanie  cech poufności, integralności  i dostępności </a:t>
          </a:r>
        </a:p>
        <a:p>
          <a:pPr lvl="0" defTabSz="1022350">
            <a:lnSpc>
              <a:spcPct val="90000"/>
            </a:lnSpc>
            <a:spcBef>
              <a:spcPct val="0"/>
            </a:spcBef>
            <a:spcAft>
              <a:spcPct val="35000"/>
            </a:spcAft>
          </a:pPr>
          <a:endParaRPr lang="pl-PL" sz="1600" kern="1200" dirty="0"/>
        </a:p>
      </dsp:txBody>
      <dsp:txXfrm>
        <a:off x="43162" y="22443"/>
        <a:ext cx="3442067" cy="785526"/>
      </dsp:txXfrm>
    </dsp:sp>
    <dsp:sp modelId="{DF2820A2-82F7-478D-B316-07339C9D1647}">
      <dsp:nvSpPr>
        <dsp:cNvPr id="0" name=""/>
        <dsp:cNvSpPr/>
      </dsp:nvSpPr>
      <dsp:spPr>
        <a:xfrm>
          <a:off x="43162" y="894644"/>
          <a:ext cx="3442067" cy="1264672"/>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600" b="1" kern="1200" dirty="0" smtClean="0"/>
            <a:t>ustalenie i zastosowanie standardów bezpieczeństwa informacji </a:t>
          </a:r>
          <a:br>
            <a:rPr lang="pl-PL" sz="1600" b="1" kern="1200" dirty="0" smtClean="0"/>
          </a:br>
          <a:r>
            <a:rPr lang="pl-PL" sz="1600" b="1" kern="1200" dirty="0" smtClean="0"/>
            <a:t>i mechanizmów ochrony w branży (procedury i zasady w życiu)</a:t>
          </a:r>
        </a:p>
        <a:p>
          <a:pPr lvl="0" algn="ctr" defTabSz="400050">
            <a:lnSpc>
              <a:spcPct val="90000"/>
            </a:lnSpc>
            <a:spcBef>
              <a:spcPct val="0"/>
            </a:spcBef>
            <a:spcAft>
              <a:spcPct val="35000"/>
            </a:spcAft>
          </a:pPr>
          <a:endParaRPr lang="pl-PL" sz="1600" kern="1200" dirty="0"/>
        </a:p>
      </dsp:txBody>
      <dsp:txXfrm>
        <a:off x="43162" y="894644"/>
        <a:ext cx="3442067" cy="1264672"/>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2F99100-356F-45D0-A5B3-BAB5DE0D137E}">
      <dsp:nvSpPr>
        <dsp:cNvPr id="0" name=""/>
        <dsp:cNvSpPr/>
      </dsp:nvSpPr>
      <dsp:spPr>
        <a:xfrm>
          <a:off x="0" y="976"/>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Polityka bezpieczeństwa </a:t>
          </a:r>
          <a:endParaRPr lang="pl-PL" sz="1800" b="1" kern="1200" dirty="0"/>
        </a:p>
      </dsp:txBody>
      <dsp:txXfrm>
        <a:off x="0" y="976"/>
        <a:ext cx="5220072" cy="408380"/>
      </dsp:txXfrm>
    </dsp:sp>
    <dsp:sp modelId="{4D87B592-AFE9-4F61-BD4A-6589BEFE22F2}">
      <dsp:nvSpPr>
        <dsp:cNvPr id="0" name=""/>
        <dsp:cNvSpPr/>
      </dsp:nvSpPr>
      <dsp:spPr>
        <a:xfrm>
          <a:off x="0" y="422941"/>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Formalna organizacja bezpieczeństwa </a:t>
          </a:r>
          <a:endParaRPr lang="pl-PL" sz="1800" b="1" kern="1200" dirty="0" smtClean="0"/>
        </a:p>
      </dsp:txBody>
      <dsp:txXfrm>
        <a:off x="0" y="422941"/>
        <a:ext cx="5220072" cy="408380"/>
      </dsp:txXfrm>
    </dsp:sp>
    <dsp:sp modelId="{47CF9E75-7A8C-4E35-BCF1-AD9626C807CB}">
      <dsp:nvSpPr>
        <dsp:cNvPr id="0" name=""/>
        <dsp:cNvSpPr/>
      </dsp:nvSpPr>
      <dsp:spPr>
        <a:xfrm>
          <a:off x="0" y="844906"/>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Klasyfikacja zasobów i danych </a:t>
          </a:r>
          <a:endParaRPr lang="pl-PL" sz="1800" b="1" kern="1200" dirty="0" smtClean="0"/>
        </a:p>
      </dsp:txBody>
      <dsp:txXfrm>
        <a:off x="0" y="844906"/>
        <a:ext cx="5220072" cy="408380"/>
      </dsp:txXfrm>
    </dsp:sp>
    <dsp:sp modelId="{667728C4-638E-4F3C-BF55-4C2C37690286}">
      <dsp:nvSpPr>
        <dsp:cNvPr id="0" name=""/>
        <dsp:cNvSpPr/>
      </dsp:nvSpPr>
      <dsp:spPr>
        <a:xfrm>
          <a:off x="0" y="1266870"/>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dirty="0" smtClean="0"/>
            <a:t>Bezpieczeństwo związane z personelem </a:t>
          </a:r>
        </a:p>
      </dsp:txBody>
      <dsp:txXfrm>
        <a:off x="0" y="1266870"/>
        <a:ext cx="5220072" cy="408380"/>
      </dsp:txXfrm>
    </dsp:sp>
    <dsp:sp modelId="{05DD994A-B4CC-48A0-8C0E-475C0B52FF69}">
      <dsp:nvSpPr>
        <dsp:cNvPr id="0" name=""/>
        <dsp:cNvSpPr/>
      </dsp:nvSpPr>
      <dsp:spPr>
        <a:xfrm>
          <a:off x="0" y="1688835"/>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Bezpieczeństwo fizyczne i anomalie przyrodnicze </a:t>
          </a:r>
          <a:endParaRPr lang="pl-PL" sz="1800" b="1" kern="1200" dirty="0" smtClean="0"/>
        </a:p>
      </dsp:txBody>
      <dsp:txXfrm>
        <a:off x="0" y="1688835"/>
        <a:ext cx="5220072" cy="408380"/>
      </dsp:txXfrm>
    </dsp:sp>
    <dsp:sp modelId="{487D0EA2-5299-46C9-AD0C-E11B7D702D2D}">
      <dsp:nvSpPr>
        <dsp:cNvPr id="0" name=""/>
        <dsp:cNvSpPr/>
      </dsp:nvSpPr>
      <dsp:spPr>
        <a:xfrm>
          <a:off x="0" y="2110800"/>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dirty="0" smtClean="0"/>
            <a:t>Procesy operacyjne i zarządzanie infrastrukturą IT </a:t>
          </a:r>
        </a:p>
      </dsp:txBody>
      <dsp:txXfrm>
        <a:off x="0" y="2110800"/>
        <a:ext cx="5220072" cy="408380"/>
      </dsp:txXfrm>
    </dsp:sp>
    <dsp:sp modelId="{1F0C4BD9-75CE-499E-BDD3-3FEE4503CF9C}">
      <dsp:nvSpPr>
        <dsp:cNvPr id="0" name=""/>
        <dsp:cNvSpPr/>
      </dsp:nvSpPr>
      <dsp:spPr>
        <a:xfrm>
          <a:off x="0" y="2532764"/>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dirty="0" smtClean="0"/>
            <a:t>Kontrola dostępu do systemów </a:t>
          </a:r>
        </a:p>
      </dsp:txBody>
      <dsp:txXfrm>
        <a:off x="0" y="2532764"/>
        <a:ext cx="5220072" cy="408380"/>
      </dsp:txXfrm>
    </dsp:sp>
    <dsp:sp modelId="{1F84DBE7-73A0-4CF7-8A50-AF9A39A5089D}">
      <dsp:nvSpPr>
        <dsp:cNvPr id="0" name=""/>
        <dsp:cNvSpPr/>
      </dsp:nvSpPr>
      <dsp:spPr>
        <a:xfrm>
          <a:off x="0" y="2954729"/>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Rozwój i serwisowanie aplikacji </a:t>
          </a:r>
          <a:endParaRPr lang="pl-PL" sz="1800" b="1" kern="1200" dirty="0" smtClean="0"/>
        </a:p>
      </dsp:txBody>
      <dsp:txXfrm>
        <a:off x="0" y="2954729"/>
        <a:ext cx="5220072" cy="408380"/>
      </dsp:txXfrm>
    </dsp:sp>
    <dsp:sp modelId="{91C6A67E-0850-4EF4-9BDE-FC902093074D}">
      <dsp:nvSpPr>
        <dsp:cNvPr id="0" name=""/>
        <dsp:cNvSpPr/>
      </dsp:nvSpPr>
      <dsp:spPr>
        <a:xfrm>
          <a:off x="0" y="3376694"/>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Planowanie na wypadek zdarzeń losowych </a:t>
          </a:r>
          <a:endParaRPr lang="pl-PL" sz="1800" b="1" kern="1200" dirty="0" smtClean="0"/>
        </a:p>
      </dsp:txBody>
      <dsp:txXfrm>
        <a:off x="0" y="3376694"/>
        <a:ext cx="5220072" cy="408380"/>
      </dsp:txXfrm>
    </dsp:sp>
    <dsp:sp modelId="{A3D65E14-6DF6-41D0-A38F-66B69D9BBA48}">
      <dsp:nvSpPr>
        <dsp:cNvPr id="0" name=""/>
        <dsp:cNvSpPr/>
      </dsp:nvSpPr>
      <dsp:spPr>
        <a:xfrm>
          <a:off x="0" y="3798658"/>
          <a:ext cx="5220072" cy="4083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pl-PL" sz="1800" b="1" kern="1200" smtClean="0"/>
            <a:t>Zgodność z wymogami prawa </a:t>
          </a:r>
          <a:endParaRPr lang="pl-PL" sz="1800" b="1" kern="1200" dirty="0" smtClean="0"/>
        </a:p>
      </dsp:txBody>
      <dsp:txXfrm>
        <a:off x="0" y="3798658"/>
        <a:ext cx="5220072" cy="408380"/>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4379348-7EC5-4A8B-B395-AC4E514F3B64}">
      <dsp:nvSpPr>
        <dsp:cNvPr id="0" name=""/>
        <dsp:cNvSpPr/>
      </dsp:nvSpPr>
      <dsp:spPr>
        <a:xfrm>
          <a:off x="407" y="308260"/>
          <a:ext cx="1588198" cy="140847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l-PL" sz="1200" b="1" kern="1200" dirty="0" smtClean="0"/>
            <a:t>Polityka bezpieczeństwa informacji w formie dokumentu (w PL wzrost z 47 do 67%, EU – 75%), za: RZP, 17.XI, 2007</a:t>
          </a:r>
          <a:endParaRPr lang="pl-PL" sz="1200" b="1" kern="1200" dirty="0"/>
        </a:p>
      </dsp:txBody>
      <dsp:txXfrm>
        <a:off x="407" y="308260"/>
        <a:ext cx="1588198" cy="1408471"/>
      </dsp:txXfrm>
    </dsp:sp>
    <dsp:sp modelId="{EE3668B7-B855-4C49-A212-BB2493D7508A}">
      <dsp:nvSpPr>
        <dsp:cNvPr id="0" name=""/>
        <dsp:cNvSpPr/>
      </dsp:nvSpPr>
      <dsp:spPr>
        <a:xfrm>
          <a:off x="1747425" y="536037"/>
          <a:ext cx="1588198" cy="952919"/>
        </a:xfrm>
        <a:prstGeom prst="rect">
          <a:avLst/>
        </a:prstGeom>
        <a:gradFill rotWithShape="0">
          <a:gsLst>
            <a:gs pos="0">
              <a:schemeClr val="accent2">
                <a:hueOff val="1170380"/>
                <a:satOff val="-1460"/>
                <a:lumOff val="343"/>
                <a:alphaOff val="0"/>
                <a:shade val="51000"/>
                <a:satMod val="130000"/>
              </a:schemeClr>
            </a:gs>
            <a:gs pos="80000">
              <a:schemeClr val="accent2">
                <a:hueOff val="1170380"/>
                <a:satOff val="-1460"/>
                <a:lumOff val="343"/>
                <a:alphaOff val="0"/>
                <a:shade val="93000"/>
                <a:satMod val="130000"/>
              </a:schemeClr>
            </a:gs>
            <a:gs pos="100000">
              <a:schemeClr val="accent2">
                <a:hueOff val="1170380"/>
                <a:satOff val="-1460"/>
                <a:lumOff val="34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l-PL" sz="1200" b="1" kern="1200" dirty="0" smtClean="0"/>
            <a:t>Przydzielenie właściciela do wszystkich zasobów informacyjnych</a:t>
          </a:r>
          <a:endParaRPr lang="pl-PL" sz="1200" b="1" kern="1200" dirty="0"/>
        </a:p>
      </dsp:txBody>
      <dsp:txXfrm>
        <a:off x="1747425" y="536037"/>
        <a:ext cx="1588198" cy="952919"/>
      </dsp:txXfrm>
    </dsp:sp>
    <dsp:sp modelId="{C5C1203D-E833-4DAC-9262-BEFA1B905C23}">
      <dsp:nvSpPr>
        <dsp:cNvPr id="0" name=""/>
        <dsp:cNvSpPr/>
      </dsp:nvSpPr>
      <dsp:spPr>
        <a:xfrm>
          <a:off x="72003" y="1872207"/>
          <a:ext cx="1588198" cy="952919"/>
        </a:xfrm>
        <a:prstGeom prst="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l-PL" sz="1200" b="1" kern="1200" dirty="0" smtClean="0"/>
            <a:t>Formalny proces edukacji </a:t>
          </a:r>
          <a:br>
            <a:rPr lang="pl-PL" sz="1200" b="1" kern="1200" dirty="0" smtClean="0"/>
          </a:br>
          <a:r>
            <a:rPr lang="pl-PL" sz="1200" b="1" kern="1200" dirty="0" smtClean="0"/>
            <a:t>i uświadamiania</a:t>
          </a:r>
          <a:endParaRPr lang="pl-PL" sz="1200" b="1" kern="1200" dirty="0"/>
        </a:p>
      </dsp:txBody>
      <dsp:txXfrm>
        <a:off x="72003" y="1872207"/>
        <a:ext cx="1588198" cy="952919"/>
      </dsp:txXfrm>
    </dsp:sp>
    <dsp:sp modelId="{7E95EA28-4327-4F6A-91A2-09F4FE769B7B}">
      <dsp:nvSpPr>
        <dsp:cNvPr id="0" name=""/>
        <dsp:cNvSpPr/>
      </dsp:nvSpPr>
      <dsp:spPr>
        <a:xfrm>
          <a:off x="1747833" y="1904187"/>
          <a:ext cx="1588198" cy="952919"/>
        </a:xfrm>
        <a:prstGeom prst="rect">
          <a:avLst/>
        </a:prstGeom>
        <a:gradFill rotWithShape="0">
          <a:gsLst>
            <a:gs pos="0">
              <a:schemeClr val="accent2">
                <a:hueOff val="3511139"/>
                <a:satOff val="-4379"/>
                <a:lumOff val="1030"/>
                <a:alphaOff val="0"/>
                <a:shade val="51000"/>
                <a:satMod val="130000"/>
              </a:schemeClr>
            </a:gs>
            <a:gs pos="80000">
              <a:schemeClr val="accent2">
                <a:hueOff val="3511139"/>
                <a:satOff val="-4379"/>
                <a:lumOff val="1030"/>
                <a:alphaOff val="0"/>
                <a:shade val="93000"/>
                <a:satMod val="130000"/>
              </a:schemeClr>
            </a:gs>
            <a:gs pos="100000">
              <a:schemeClr val="accent2">
                <a:hueOff val="3511139"/>
                <a:satOff val="-4379"/>
                <a:lumOff val="10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l-PL" sz="1200" b="1" kern="1200" dirty="0" smtClean="0"/>
            <a:t>Formalny proces zgłaszania zdarzeń naruszających bezpieczeństwo informacji</a:t>
          </a:r>
          <a:endParaRPr lang="pl-PL" sz="1200" b="1" kern="1200" dirty="0"/>
        </a:p>
      </dsp:txBody>
      <dsp:txXfrm>
        <a:off x="1747833" y="1904187"/>
        <a:ext cx="1588198" cy="952919"/>
      </dsp:txXfrm>
    </dsp:sp>
    <dsp:sp modelId="{F006EF44-9DF7-49AD-B964-E3E2D9A27838}">
      <dsp:nvSpPr>
        <dsp:cNvPr id="0" name=""/>
        <dsp:cNvSpPr/>
      </dsp:nvSpPr>
      <dsp:spPr>
        <a:xfrm>
          <a:off x="873916" y="2987291"/>
          <a:ext cx="1588198" cy="952919"/>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pl-PL" sz="1200" b="1" kern="1200" dirty="0" smtClean="0"/>
            <a:t>Planowanie ciągłości działań IT na wypadek zdarzeń losowych</a:t>
          </a:r>
          <a:endParaRPr lang="pl-PL" sz="1200" b="1" kern="1200" dirty="0"/>
        </a:p>
      </dsp:txBody>
      <dsp:txXfrm>
        <a:off x="873916" y="2987291"/>
        <a:ext cx="1588198" cy="952919"/>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BA249EB-69C3-4BFF-B762-0319B6352260}">
      <dsp:nvSpPr>
        <dsp:cNvPr id="0" name=""/>
        <dsp:cNvSpPr/>
      </dsp:nvSpPr>
      <dsp:spPr>
        <a:xfrm>
          <a:off x="826" y="91946"/>
          <a:ext cx="293577" cy="17614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X</a:t>
          </a:r>
          <a:endParaRPr lang="pl-PL" sz="1800" b="1" kern="1200" dirty="0"/>
        </a:p>
      </dsp:txBody>
      <dsp:txXfrm>
        <a:off x="826" y="91946"/>
        <a:ext cx="293577" cy="176146"/>
      </dsp:txXfrm>
    </dsp:sp>
    <dsp:sp modelId="{D6FEEB98-CFC0-4C04-B696-31C5A3ACC70F}">
      <dsp:nvSpPr>
        <dsp:cNvPr id="0" name=""/>
        <dsp:cNvSpPr/>
      </dsp:nvSpPr>
      <dsp:spPr>
        <a:xfrm>
          <a:off x="323761" y="91946"/>
          <a:ext cx="293577" cy="176146"/>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Y</a:t>
          </a:r>
          <a:endParaRPr lang="pl-PL" sz="1800" b="1" kern="1200" dirty="0"/>
        </a:p>
      </dsp:txBody>
      <dsp:txXfrm>
        <a:off x="323761" y="91946"/>
        <a:ext cx="293577" cy="176146"/>
      </dsp:txXfrm>
    </dsp:sp>
    <dsp:sp modelId="{5C9FC52A-DAC6-4263-A6D9-D6D534BF6418}">
      <dsp:nvSpPr>
        <dsp:cNvPr id="0" name=""/>
        <dsp:cNvSpPr/>
      </dsp:nvSpPr>
      <dsp:spPr>
        <a:xfrm>
          <a:off x="646696" y="91946"/>
          <a:ext cx="293577" cy="17614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Z</a:t>
          </a:r>
          <a:endParaRPr lang="pl-PL" sz="1800" b="1" kern="1200" dirty="0"/>
        </a:p>
      </dsp:txBody>
      <dsp:txXfrm>
        <a:off x="646696" y="91946"/>
        <a:ext cx="293577" cy="176146"/>
      </dsp:txXfrm>
    </dsp:sp>
    <dsp:sp modelId="{9AA00F59-7195-4694-90AD-D984A51BDF51}">
      <dsp:nvSpPr>
        <dsp:cNvPr id="0" name=""/>
        <dsp:cNvSpPr/>
      </dsp:nvSpPr>
      <dsp:spPr>
        <a:xfrm>
          <a:off x="969631" y="91946"/>
          <a:ext cx="293577" cy="176146"/>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A</a:t>
          </a:r>
          <a:endParaRPr lang="pl-PL" sz="1800" b="1" kern="1200" dirty="0"/>
        </a:p>
      </dsp:txBody>
      <dsp:txXfrm>
        <a:off x="969631" y="91946"/>
        <a:ext cx="293577" cy="176146"/>
      </dsp:txXfrm>
    </dsp:sp>
    <dsp:sp modelId="{2D7FB065-2E19-432D-ABD0-AFE95739D02B}">
      <dsp:nvSpPr>
        <dsp:cNvPr id="0" name=""/>
        <dsp:cNvSpPr/>
      </dsp:nvSpPr>
      <dsp:spPr>
        <a:xfrm>
          <a:off x="1292566" y="91946"/>
          <a:ext cx="293577" cy="176146"/>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B</a:t>
          </a:r>
          <a:endParaRPr lang="pl-PL" sz="1800" b="1" kern="1200" dirty="0"/>
        </a:p>
      </dsp:txBody>
      <dsp:txXfrm>
        <a:off x="1292566" y="91946"/>
        <a:ext cx="293577" cy="176146"/>
      </dsp:txXfrm>
    </dsp:sp>
    <dsp:sp modelId="{6B2DA792-A65A-459B-9AA8-8D673D47742D}">
      <dsp:nvSpPr>
        <dsp:cNvPr id="0" name=""/>
        <dsp:cNvSpPr/>
      </dsp:nvSpPr>
      <dsp:spPr>
        <a:xfrm>
          <a:off x="1615501" y="91946"/>
          <a:ext cx="293577" cy="17614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C</a:t>
          </a:r>
          <a:endParaRPr lang="pl-PL" sz="1800" b="1" kern="1200" dirty="0"/>
        </a:p>
      </dsp:txBody>
      <dsp:txXfrm>
        <a:off x="1615501" y="91946"/>
        <a:ext cx="293577" cy="176146"/>
      </dsp:txXfrm>
    </dsp:sp>
    <dsp:sp modelId="{85D1549A-2985-4EA9-93DB-0AFB634BFEEC}">
      <dsp:nvSpPr>
        <dsp:cNvPr id="0" name=""/>
        <dsp:cNvSpPr/>
      </dsp:nvSpPr>
      <dsp:spPr>
        <a:xfrm>
          <a:off x="1938436" y="91946"/>
          <a:ext cx="293577" cy="176146"/>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D</a:t>
          </a:r>
          <a:endParaRPr lang="pl-PL" sz="1800" b="1" kern="1200" dirty="0"/>
        </a:p>
      </dsp:txBody>
      <dsp:txXfrm>
        <a:off x="1938436" y="91946"/>
        <a:ext cx="293577" cy="176146"/>
      </dsp:txXfrm>
    </dsp:sp>
    <dsp:sp modelId="{EB7B012A-4BD3-4FE7-949E-823910BAC0E5}">
      <dsp:nvSpPr>
        <dsp:cNvPr id="0" name=""/>
        <dsp:cNvSpPr/>
      </dsp:nvSpPr>
      <dsp:spPr>
        <a:xfrm>
          <a:off x="2261371" y="91946"/>
          <a:ext cx="293577" cy="17614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E</a:t>
          </a:r>
          <a:endParaRPr lang="pl-PL" sz="1800" b="1" kern="1200" dirty="0"/>
        </a:p>
      </dsp:txBody>
      <dsp:txXfrm>
        <a:off x="2261371" y="91946"/>
        <a:ext cx="293577" cy="176146"/>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BA249EB-69C3-4BFF-B762-0319B6352260}">
      <dsp:nvSpPr>
        <dsp:cNvPr id="0" name=""/>
        <dsp:cNvSpPr/>
      </dsp:nvSpPr>
      <dsp:spPr>
        <a:xfrm>
          <a:off x="2246" y="79311"/>
          <a:ext cx="335695" cy="201417"/>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A</a:t>
          </a:r>
          <a:endParaRPr lang="pl-PL" sz="1800" b="1" kern="1200" dirty="0"/>
        </a:p>
      </dsp:txBody>
      <dsp:txXfrm>
        <a:off x="2246" y="79311"/>
        <a:ext cx="335695" cy="201417"/>
      </dsp:txXfrm>
    </dsp:sp>
    <dsp:sp modelId="{D6FEEB98-CFC0-4C04-B696-31C5A3ACC70F}">
      <dsp:nvSpPr>
        <dsp:cNvPr id="0" name=""/>
        <dsp:cNvSpPr/>
      </dsp:nvSpPr>
      <dsp:spPr>
        <a:xfrm>
          <a:off x="371510" y="79311"/>
          <a:ext cx="335695" cy="201417"/>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B</a:t>
          </a:r>
          <a:endParaRPr lang="pl-PL" sz="1800" b="1" kern="1200" dirty="0"/>
        </a:p>
      </dsp:txBody>
      <dsp:txXfrm>
        <a:off x="371510" y="79311"/>
        <a:ext cx="335695" cy="201417"/>
      </dsp:txXfrm>
    </dsp:sp>
    <dsp:sp modelId="{5C9FC52A-DAC6-4263-A6D9-D6D534BF6418}">
      <dsp:nvSpPr>
        <dsp:cNvPr id="0" name=""/>
        <dsp:cNvSpPr/>
      </dsp:nvSpPr>
      <dsp:spPr>
        <a:xfrm>
          <a:off x="740775" y="79311"/>
          <a:ext cx="335695" cy="201417"/>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C</a:t>
          </a:r>
          <a:endParaRPr lang="pl-PL" sz="1800" b="1" kern="1200" dirty="0"/>
        </a:p>
      </dsp:txBody>
      <dsp:txXfrm>
        <a:off x="740775" y="79311"/>
        <a:ext cx="335695" cy="201417"/>
      </dsp:txXfrm>
    </dsp:sp>
    <dsp:sp modelId="{9AA00F59-7195-4694-90AD-D984A51BDF51}">
      <dsp:nvSpPr>
        <dsp:cNvPr id="0" name=""/>
        <dsp:cNvSpPr/>
      </dsp:nvSpPr>
      <dsp:spPr>
        <a:xfrm>
          <a:off x="1110040" y="79311"/>
          <a:ext cx="335695" cy="201417"/>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D</a:t>
          </a:r>
          <a:endParaRPr lang="pl-PL" sz="1800" b="1" kern="1200" dirty="0"/>
        </a:p>
      </dsp:txBody>
      <dsp:txXfrm>
        <a:off x="1110040" y="79311"/>
        <a:ext cx="335695" cy="201417"/>
      </dsp:txXfrm>
    </dsp:sp>
    <dsp:sp modelId="{2D7FB065-2E19-432D-ABD0-AFE95739D02B}">
      <dsp:nvSpPr>
        <dsp:cNvPr id="0" name=""/>
        <dsp:cNvSpPr/>
      </dsp:nvSpPr>
      <dsp:spPr>
        <a:xfrm>
          <a:off x="1479305" y="79311"/>
          <a:ext cx="335695" cy="201417"/>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E</a:t>
          </a:r>
          <a:endParaRPr lang="pl-PL" sz="1800" b="1" kern="1200" dirty="0"/>
        </a:p>
      </dsp:txBody>
      <dsp:txXfrm>
        <a:off x="1479305" y="79311"/>
        <a:ext cx="335695" cy="201417"/>
      </dsp:txXfrm>
    </dsp:sp>
    <dsp:sp modelId="{6B2DA792-A65A-459B-9AA8-8D673D47742D}">
      <dsp:nvSpPr>
        <dsp:cNvPr id="0" name=""/>
        <dsp:cNvSpPr/>
      </dsp:nvSpPr>
      <dsp:spPr>
        <a:xfrm>
          <a:off x="1848569" y="79311"/>
          <a:ext cx="335695" cy="201417"/>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F</a:t>
          </a:r>
          <a:endParaRPr lang="pl-PL" sz="1800" b="1" kern="1200" dirty="0"/>
        </a:p>
      </dsp:txBody>
      <dsp:txXfrm>
        <a:off x="1848569" y="79311"/>
        <a:ext cx="335695" cy="201417"/>
      </dsp:txXfrm>
    </dsp:sp>
    <dsp:sp modelId="{85D1549A-2985-4EA9-93DB-0AFB634BFEEC}">
      <dsp:nvSpPr>
        <dsp:cNvPr id="0" name=""/>
        <dsp:cNvSpPr/>
      </dsp:nvSpPr>
      <dsp:spPr>
        <a:xfrm>
          <a:off x="2217834" y="79311"/>
          <a:ext cx="335695" cy="201417"/>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l-PL" sz="1800" b="1" kern="1200" dirty="0" smtClean="0"/>
            <a:t>G</a:t>
          </a:r>
          <a:endParaRPr lang="pl-PL" sz="1800" b="1" kern="1200" dirty="0"/>
        </a:p>
      </dsp:txBody>
      <dsp:txXfrm>
        <a:off x="2217834" y="79311"/>
        <a:ext cx="335695" cy="201417"/>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E7C58FD-9CA0-4B67-A76B-16A722C0E79B}">
      <dsp:nvSpPr>
        <dsp:cNvPr id="0" name=""/>
        <dsp:cNvSpPr/>
      </dsp:nvSpPr>
      <dsp:spPr>
        <a:xfrm>
          <a:off x="0" y="16410"/>
          <a:ext cx="5472608" cy="142155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pl-PL" sz="1400" b="1" kern="1200" dirty="0" smtClean="0"/>
            <a:t>Od zarania cywilizacji, politycy, dyplomaci i dowódcy wojskowi rozumieli, że trzeba stosować mechanizm ochrony poufności korespondencji oraz stworzyć  jakiś instrument wykrywania sabotażu. Juliuszowi Cezarowi przypisuje się wynalezienie szyfru przesuwającego (50 r. p.n.e.), który został stworzony w celu ochrony jego rozkazów </a:t>
          </a:r>
          <a:br>
            <a:rPr lang="pl-PL" sz="1400" b="1" kern="1200" dirty="0" smtClean="0"/>
          </a:br>
          <a:r>
            <a:rPr lang="pl-PL" sz="1400" b="1" kern="1200" dirty="0" smtClean="0"/>
            <a:t>w sytuacji, gdy wpadną  w niepowołane ręce. </a:t>
          </a:r>
          <a:endParaRPr lang="pl-PL" sz="1400" b="1" kern="1200" dirty="0"/>
        </a:p>
      </dsp:txBody>
      <dsp:txXfrm>
        <a:off x="0" y="16410"/>
        <a:ext cx="5472608" cy="1421550"/>
      </dsp:txXfrm>
    </dsp:sp>
    <dsp:sp modelId="{B6220D18-A158-4A4A-AE01-2108D5CD1A0D}">
      <dsp:nvSpPr>
        <dsp:cNvPr id="0" name=""/>
        <dsp:cNvSpPr/>
      </dsp:nvSpPr>
      <dsp:spPr>
        <a:xfrm>
          <a:off x="0" y="1593481"/>
          <a:ext cx="5472608" cy="1421550"/>
        </a:xfrm>
        <a:prstGeom prst="roundRect">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pl-PL" sz="1400" b="1" kern="1200" dirty="0" smtClean="0"/>
            <a:t>W większości przypadków w celu ochrony informacji polegano jednak na  proceduralnych kontrolach obsługi.  Poufne informacje były cechowane znakiem, który oznaczał, że ​​wiadomość powinna być chroniona i transportowana przez osoby zaufane, strzeżona </a:t>
          </a:r>
          <a:br>
            <a:rPr lang="pl-PL" sz="1400" b="1" kern="1200" dirty="0" smtClean="0"/>
          </a:br>
          <a:r>
            <a:rPr lang="pl-PL" sz="1400" b="1" kern="1200" dirty="0" smtClean="0"/>
            <a:t>i przechowywana w bezpiecznym miejscu.</a:t>
          </a:r>
        </a:p>
      </dsp:txBody>
      <dsp:txXfrm>
        <a:off x="0" y="1593481"/>
        <a:ext cx="5472608" cy="1421550"/>
      </dsp:txXfrm>
    </dsp:sp>
    <dsp:sp modelId="{F4E446AD-8887-4991-9628-EDA72014829C}">
      <dsp:nvSpPr>
        <dsp:cNvPr id="0" name=""/>
        <dsp:cNvSpPr/>
      </dsp:nvSpPr>
      <dsp:spPr>
        <a:xfrm>
          <a:off x="0" y="3170551"/>
          <a:ext cx="5472608" cy="1421550"/>
        </a:xfrm>
        <a:prstGeom prst="round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just" defTabSz="622300">
            <a:lnSpc>
              <a:spcPct val="90000"/>
            </a:lnSpc>
            <a:spcBef>
              <a:spcPct val="0"/>
            </a:spcBef>
            <a:spcAft>
              <a:spcPct val="35000"/>
            </a:spcAft>
          </a:pPr>
          <a:r>
            <a:rPr lang="pl-PL" sz="1400" b="1" kern="1200" smtClean="0"/>
            <a:t>Wiadomo też, że powstawały specjalne usługi, takie jak np. pocztowe, które rozszerzyły zakres swych oficjalnych, rządowych działań w celu czytania, przechwycenia  i rozszyfrowania tajnych informacji (np. Tajny Urząd Brytyjski i Oddział Rozszyfrowania, 1653).</a:t>
          </a:r>
          <a:endParaRPr lang="pl-PL" sz="1400" b="1" kern="1200" dirty="0"/>
        </a:p>
      </dsp:txBody>
      <dsp:txXfrm>
        <a:off x="0" y="3170551"/>
        <a:ext cx="5472608" cy="1421550"/>
      </dsp:txXfrm>
    </dsp:sp>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B815338-2535-4988-B977-436CDF055223}">
      <dsp:nvSpPr>
        <dsp:cNvPr id="0" name=""/>
        <dsp:cNvSpPr/>
      </dsp:nvSpPr>
      <dsp:spPr>
        <a:xfrm>
          <a:off x="0" y="1593346"/>
          <a:ext cx="5400600" cy="114162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pl-PL" sz="1200" b="1" kern="1200" dirty="0" smtClean="0"/>
            <a:t>W połowie 19 wieku zostały opracowane bardziej złożone systemy sortujące </a:t>
          </a:r>
          <a:br>
            <a:rPr lang="pl-PL" sz="1200" b="1" kern="1200" dirty="0" smtClean="0"/>
          </a:br>
          <a:r>
            <a:rPr lang="pl-PL" sz="1200" b="1" kern="1200" dirty="0" smtClean="0"/>
            <a:t>i klasyfikujące, które umożliwiały rządom administrować danymi w zależności od zakresu potrzeb (Wielka Brytania, publikacja dziennika Secrets </a:t>
          </a:r>
          <a:r>
            <a:rPr lang="pl-PL" sz="1200" b="1" kern="1200" dirty="0" err="1" smtClean="0"/>
            <a:t>Act</a:t>
          </a:r>
          <a:r>
            <a:rPr lang="pl-PL" sz="1200" b="1" kern="1200" dirty="0" smtClean="0"/>
            <a:t> , 1889 roku).  </a:t>
          </a:r>
          <a:endParaRPr lang="pl-PL" sz="1200" b="1" kern="1200" dirty="0"/>
        </a:p>
      </dsp:txBody>
      <dsp:txXfrm>
        <a:off x="0" y="1593346"/>
        <a:ext cx="5400600" cy="1141626"/>
      </dsp:txXfrm>
    </dsp:sp>
    <dsp:sp modelId="{17BD218B-A89B-49DB-A0D6-A3977E38DC96}">
      <dsp:nvSpPr>
        <dsp:cNvPr id="0" name=""/>
        <dsp:cNvSpPr/>
      </dsp:nvSpPr>
      <dsp:spPr>
        <a:xfrm>
          <a:off x="0" y="2863681"/>
          <a:ext cx="5400600" cy="1216800"/>
        </a:xfrm>
        <a:prstGeom prst="roundRect">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pl-PL" sz="1200" b="1" kern="1200" dirty="0" smtClean="0"/>
            <a:t>W czasie pierwszej wojny światowej, wielowarstwowe systemy weryfikujące były wykorzystywane do przekazywania informacji na różnych frontach. Powszechnie stosowano kody w obszarach dyplomatycznych i wojskowych.  W Wielkiej Brytanii doprowadziło to do stworzenia kodeksów rządowych (Szkoła Skryptów w 1919 roku).  Kodowanie stało się bardziej wyrafinowane w okresie międzywojennym, wykorzystywano maszyny do rozszyfrowania informacji. </a:t>
          </a:r>
        </a:p>
      </dsp:txBody>
      <dsp:txXfrm>
        <a:off x="0" y="2863681"/>
        <a:ext cx="5400600" cy="1216800"/>
      </dsp:txXfrm>
    </dsp:sp>
    <dsp:sp modelId="{D496C2BB-259E-4256-9FDB-77E8EDA58923}">
      <dsp:nvSpPr>
        <dsp:cNvPr id="0" name=""/>
        <dsp:cNvSpPr/>
      </dsp:nvSpPr>
      <dsp:spPr>
        <a:xfrm>
          <a:off x="0" y="4253213"/>
          <a:ext cx="5400600" cy="1216800"/>
        </a:xfrm>
        <a:prstGeom prst="roundRect">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pl-PL" sz="1200" b="1" kern="1200" dirty="0" smtClean="0"/>
            <a:t>Podczas II wojny światowej, obfitującej w ogromne ilości informacji wspólnej dla państw sprzymierzonych, zaistniała konieczność formalnego skodyfikowania systemów klasyfikacji i kontroli proceduralnych.  Ustalono zakres oznakowań materiału tajnego i określono, kto mógłby obsługiwać dokumenty (zazwyczaj funkcjonariusze niż cywile) oraz, gdzie powinny one być przechowywane (coraz bardziej złożone sejfy i magazyny).  </a:t>
          </a:r>
        </a:p>
      </dsp:txBody>
      <dsp:txXfrm>
        <a:off x="0" y="4253213"/>
        <a:ext cx="5400600" cy="1216800"/>
      </dsp:txXfrm>
    </dsp:sp>
    <dsp:sp modelId="{74BE9C09-3BEF-4849-9844-53F3EE19883A}">
      <dsp:nvSpPr>
        <dsp:cNvPr id="0" name=""/>
        <dsp:cNvSpPr/>
      </dsp:nvSpPr>
      <dsp:spPr>
        <a:xfrm>
          <a:off x="0" y="5513271"/>
          <a:ext cx="5400600" cy="823432"/>
        </a:xfrm>
        <a:prstGeom prst="round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pl-PL" sz="1200" b="1" kern="1200" dirty="0" smtClean="0"/>
            <a:t>Procedury ewoluowały, jednym dokumentom zapewniały bezpieczeństwo, inne na podstawie decyzji zostały prawidłowo niszczone. Niestosowanie się do tych procedur doprowadziło do największych przewrotów wywiadu wojny (np. U-570).</a:t>
          </a:r>
          <a:endParaRPr lang="pl-PL" sz="1200" b="1" kern="1200" dirty="0"/>
        </a:p>
      </dsp:txBody>
      <dsp:txXfrm>
        <a:off x="0" y="5513271"/>
        <a:ext cx="5400600" cy="823432"/>
      </dsp:txXfrm>
    </dsp:sp>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6E8AB66-51DC-4608-B0F7-C44E71BABE4F}">
      <dsp:nvSpPr>
        <dsp:cNvPr id="0" name=""/>
        <dsp:cNvSpPr/>
      </dsp:nvSpPr>
      <dsp:spPr>
        <a:xfrm>
          <a:off x="48807" y="1528"/>
          <a:ext cx="1462079" cy="877247"/>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l-PL" sz="1600" b="1" kern="1200" dirty="0" smtClean="0">
              <a:solidFill>
                <a:schemeClr val="tx1"/>
              </a:solidFill>
            </a:rPr>
            <a:t>ochronę fizyczną </a:t>
          </a:r>
          <a:endParaRPr lang="pl-PL" sz="1600" b="1" kern="1200" dirty="0">
            <a:solidFill>
              <a:schemeClr val="tx1"/>
            </a:solidFill>
          </a:endParaRPr>
        </a:p>
      </dsp:txBody>
      <dsp:txXfrm>
        <a:off x="48807" y="1528"/>
        <a:ext cx="1462079" cy="877247"/>
      </dsp:txXfrm>
    </dsp:sp>
    <dsp:sp modelId="{67CB7C21-5AD2-496A-9C55-2EAF6D44FA11}">
      <dsp:nvSpPr>
        <dsp:cNvPr id="0" name=""/>
        <dsp:cNvSpPr/>
      </dsp:nvSpPr>
      <dsp:spPr>
        <a:xfrm>
          <a:off x="1573317" y="747"/>
          <a:ext cx="2314266" cy="877247"/>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pl-PL" sz="1600" b="1" kern="1200" dirty="0" smtClean="0">
              <a:solidFill>
                <a:schemeClr val="tx1"/>
              </a:solidFill>
            </a:rPr>
            <a:t>ochronę elektromagnetyczną </a:t>
          </a:r>
          <a:endParaRPr lang="pl-PL" sz="1600" b="1" kern="1200" dirty="0">
            <a:solidFill>
              <a:schemeClr val="tx1"/>
            </a:solidFill>
          </a:endParaRPr>
        </a:p>
      </dsp:txBody>
      <dsp:txXfrm>
        <a:off x="1573317" y="747"/>
        <a:ext cx="2314266" cy="877247"/>
      </dsp:txXfrm>
    </dsp:sp>
    <dsp:sp modelId="{C605D341-8D72-46C8-ACFF-1C240B6B00E1}">
      <dsp:nvSpPr>
        <dsp:cNvPr id="0" name=""/>
        <dsp:cNvSpPr/>
      </dsp:nvSpPr>
      <dsp:spPr>
        <a:xfrm>
          <a:off x="3936476" y="747"/>
          <a:ext cx="1462079" cy="877247"/>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600" b="1" kern="1200" dirty="0" smtClean="0">
              <a:solidFill>
                <a:schemeClr val="tx1"/>
              </a:solidFill>
            </a:rPr>
            <a:t>ochronę kryptograficzną </a:t>
          </a:r>
        </a:p>
        <a:p>
          <a:pPr lvl="0" algn="ctr" defTabSz="1511300">
            <a:lnSpc>
              <a:spcPct val="90000"/>
            </a:lnSpc>
            <a:spcBef>
              <a:spcPct val="0"/>
            </a:spcBef>
            <a:spcAft>
              <a:spcPct val="35000"/>
            </a:spcAft>
          </a:pPr>
          <a:endParaRPr lang="pl-PL" sz="1600" b="1" kern="1200" dirty="0">
            <a:solidFill>
              <a:schemeClr val="tx1"/>
            </a:solidFill>
          </a:endParaRPr>
        </a:p>
      </dsp:txBody>
      <dsp:txXfrm>
        <a:off x="3936476" y="747"/>
        <a:ext cx="1462079" cy="877247"/>
      </dsp:txXfrm>
    </dsp:sp>
    <dsp:sp modelId="{A2868330-B8D1-4763-9376-742EEC159A2E}">
      <dsp:nvSpPr>
        <dsp:cNvPr id="0" name=""/>
        <dsp:cNvSpPr/>
      </dsp:nvSpPr>
      <dsp:spPr>
        <a:xfrm>
          <a:off x="66512" y="936118"/>
          <a:ext cx="1876081" cy="877247"/>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600" b="1" kern="1200" dirty="0" smtClean="0">
              <a:solidFill>
                <a:schemeClr val="tx1"/>
              </a:solidFill>
            </a:rPr>
            <a:t>ochronę transmisji </a:t>
          </a:r>
        </a:p>
        <a:p>
          <a:pPr lvl="0" algn="ctr" defTabSz="1511300">
            <a:lnSpc>
              <a:spcPct val="90000"/>
            </a:lnSpc>
            <a:spcBef>
              <a:spcPct val="0"/>
            </a:spcBef>
            <a:spcAft>
              <a:spcPct val="35000"/>
            </a:spcAft>
          </a:pPr>
          <a:endParaRPr lang="pl-PL" sz="1600" b="1" kern="1200" dirty="0">
            <a:solidFill>
              <a:schemeClr val="tx1"/>
            </a:solidFill>
          </a:endParaRPr>
        </a:p>
      </dsp:txBody>
      <dsp:txXfrm>
        <a:off x="66512" y="936118"/>
        <a:ext cx="1876081" cy="877247"/>
      </dsp:txXfrm>
    </dsp:sp>
    <dsp:sp modelId="{CE549462-D7D1-4D47-8533-0541EA4D72EB}">
      <dsp:nvSpPr>
        <dsp:cNvPr id="0" name=""/>
        <dsp:cNvSpPr/>
      </dsp:nvSpPr>
      <dsp:spPr>
        <a:xfrm>
          <a:off x="1997378" y="936118"/>
          <a:ext cx="3473140" cy="877247"/>
        </a:xfrm>
        <a:prstGeom prst="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600" b="1" kern="1200" dirty="0" smtClean="0">
              <a:solidFill>
                <a:schemeClr val="tx1"/>
              </a:solidFill>
            </a:rPr>
            <a:t>ochronę dostępu do urządzeń lub sieci teleinformatycznych </a:t>
          </a:r>
        </a:p>
        <a:p>
          <a:pPr lvl="0" algn="ctr" defTabSz="1511300">
            <a:lnSpc>
              <a:spcPct val="90000"/>
            </a:lnSpc>
            <a:spcBef>
              <a:spcPct val="0"/>
            </a:spcBef>
            <a:spcAft>
              <a:spcPct val="35000"/>
            </a:spcAft>
          </a:pPr>
          <a:endParaRPr lang="pl-PL" sz="1600" b="1" kern="1200" dirty="0">
            <a:solidFill>
              <a:schemeClr val="tx1"/>
            </a:solidFill>
          </a:endParaRPr>
        </a:p>
      </dsp:txBody>
      <dsp:txXfrm>
        <a:off x="1997378" y="936118"/>
        <a:ext cx="3473140" cy="877247"/>
      </dsp:txXfrm>
    </dsp:sp>
  </dsp:spTree>
</dsp:drawing>
</file>

<file path=ppt/diagrams/drawing2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BA922BD-197E-4757-A67B-6F7333308125}">
      <dsp:nvSpPr>
        <dsp:cNvPr id="0" name=""/>
        <dsp:cNvSpPr/>
      </dsp:nvSpPr>
      <dsp:spPr>
        <a:xfrm>
          <a:off x="0" y="195257"/>
          <a:ext cx="3563888" cy="646184"/>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pl-PL" sz="1200" b="1" kern="1200" dirty="0" smtClean="0">
              <a:solidFill>
                <a:schemeClr val="tx1"/>
              </a:solidFill>
            </a:rPr>
            <a:t>Liczba wirusów jest wykładniczo proporcjonalna do wielkości programu</a:t>
          </a:r>
          <a:endParaRPr lang="pl-PL" sz="1200" b="1" kern="1200" dirty="0">
            <a:solidFill>
              <a:schemeClr val="tx1"/>
            </a:solidFill>
          </a:endParaRPr>
        </a:p>
      </dsp:txBody>
      <dsp:txXfrm>
        <a:off x="0" y="195257"/>
        <a:ext cx="3563888" cy="646184"/>
      </dsp:txXfrm>
    </dsp:sp>
    <dsp:sp modelId="{3C9311F4-A677-4941-89BB-01A17B2C1C06}">
      <dsp:nvSpPr>
        <dsp:cNvPr id="0" name=""/>
        <dsp:cNvSpPr/>
      </dsp:nvSpPr>
      <dsp:spPr>
        <a:xfrm>
          <a:off x="0" y="923379"/>
          <a:ext cx="3563888" cy="449327"/>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200" b="1" kern="1200" dirty="0" smtClean="0">
              <a:solidFill>
                <a:schemeClr val="tx1"/>
              </a:solidFill>
            </a:rPr>
            <a:t>Jeśli program spełnia funkcje bezpieczeństwa, </a:t>
          </a:r>
          <a:br>
            <a:rPr lang="pl-PL" sz="1200" b="1" kern="1200" dirty="0" smtClean="0">
              <a:solidFill>
                <a:schemeClr val="tx1"/>
              </a:solidFill>
            </a:rPr>
          </a:br>
          <a:r>
            <a:rPr lang="pl-PL" sz="1200" b="1" kern="1200" dirty="0" smtClean="0">
              <a:solidFill>
                <a:schemeClr val="tx1"/>
              </a:solidFill>
            </a:rPr>
            <a:t>to w owych funkcjach są wirusy </a:t>
          </a:r>
          <a:endParaRPr lang="pl-PL" sz="1200" b="1" kern="1200" dirty="0">
            <a:solidFill>
              <a:schemeClr val="tx1"/>
            </a:solidFill>
          </a:endParaRPr>
        </a:p>
      </dsp:txBody>
      <dsp:txXfrm>
        <a:off x="0" y="923379"/>
        <a:ext cx="3563888" cy="449327"/>
      </dsp:txXfrm>
    </dsp:sp>
    <dsp:sp modelId="{DCBEC0F4-B012-42FB-9A6A-74966CCD4042}">
      <dsp:nvSpPr>
        <dsp:cNvPr id="0" name=""/>
        <dsp:cNvSpPr/>
      </dsp:nvSpPr>
      <dsp:spPr>
        <a:xfrm>
          <a:off x="0" y="1504238"/>
          <a:ext cx="3563888" cy="386931"/>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200" b="1" kern="1200" dirty="0" smtClean="0">
              <a:solidFill>
                <a:schemeClr val="tx1"/>
              </a:solidFill>
            </a:rPr>
            <a:t>Nawet najbardziej niewinne programy mają nieszczelności </a:t>
          </a:r>
          <a:endParaRPr lang="pl-PL" sz="1200" b="1" kern="1200" dirty="0">
            <a:solidFill>
              <a:schemeClr val="tx1"/>
            </a:solidFill>
          </a:endParaRPr>
        </a:p>
      </dsp:txBody>
      <dsp:txXfrm>
        <a:off x="0" y="1504238"/>
        <a:ext cx="3563888" cy="386931"/>
      </dsp:txXfrm>
    </dsp:sp>
    <dsp:sp modelId="{9D9457AB-47C9-4EF5-8D3A-FBFA3796D48D}">
      <dsp:nvSpPr>
        <dsp:cNvPr id="0" name=""/>
        <dsp:cNvSpPr/>
      </dsp:nvSpPr>
      <dsp:spPr>
        <a:xfrm>
          <a:off x="0" y="1965087"/>
          <a:ext cx="3563888" cy="598416"/>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2089150">
            <a:lnSpc>
              <a:spcPct val="90000"/>
            </a:lnSpc>
            <a:spcBef>
              <a:spcPct val="0"/>
            </a:spcBef>
            <a:spcAft>
              <a:spcPct val="35000"/>
            </a:spcAft>
          </a:pPr>
          <a:r>
            <a:rPr lang="pl-PL" sz="1200" b="1" kern="1200" dirty="0" smtClean="0">
              <a:solidFill>
                <a:schemeClr val="tx1"/>
              </a:solidFill>
            </a:rPr>
            <a:t/>
          </a:r>
          <a:br>
            <a:rPr lang="pl-PL" sz="1200" b="1" kern="1200" dirty="0" smtClean="0">
              <a:solidFill>
                <a:schemeClr val="tx1"/>
              </a:solidFill>
            </a:rPr>
          </a:br>
          <a:r>
            <a:rPr lang="pl-PL" sz="1200" b="1" kern="1200" dirty="0" smtClean="0">
              <a:solidFill>
                <a:schemeClr val="tx1"/>
              </a:solidFill>
            </a:rPr>
            <a:t>Prędzej czy później twoja konkurencja znajdzie </a:t>
          </a:r>
          <a:br>
            <a:rPr lang="pl-PL" sz="1200" b="1" kern="1200" dirty="0" smtClean="0">
              <a:solidFill>
                <a:schemeClr val="tx1"/>
              </a:solidFill>
            </a:rPr>
          </a:br>
          <a:r>
            <a:rPr lang="pl-PL" sz="1200" b="1" kern="1200" dirty="0" smtClean="0">
              <a:solidFill>
                <a:schemeClr val="tx1"/>
              </a:solidFill>
            </a:rPr>
            <a:t>i wykorzysta te nieszczelności </a:t>
          </a:r>
          <a:endParaRPr lang="pl-PL" sz="1200" b="1" kern="1200" dirty="0">
            <a:solidFill>
              <a:schemeClr val="tx1"/>
            </a:solidFill>
          </a:endParaRPr>
        </a:p>
      </dsp:txBody>
      <dsp:txXfrm>
        <a:off x="0" y="1965087"/>
        <a:ext cx="3563888" cy="598416"/>
      </dsp:txXfrm>
    </dsp:sp>
  </dsp:spTree>
</dsp:drawing>
</file>

<file path=ppt/diagrams/drawing2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2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86CC3B6-68C8-458A-A02B-77A13A3C28C3}">
      <dsp:nvSpPr>
        <dsp:cNvPr id="0" name=""/>
        <dsp:cNvSpPr/>
      </dsp:nvSpPr>
      <dsp:spPr>
        <a:xfrm>
          <a:off x="0" y="0"/>
          <a:ext cx="3707904" cy="478117"/>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dirty="0" smtClean="0"/>
            <a:t>Korzystaj z najmniejszej możliwej liczby programów </a:t>
          </a:r>
          <a:endParaRPr lang="pl-PL" sz="1400" b="1" kern="1200" dirty="0"/>
        </a:p>
      </dsp:txBody>
      <dsp:txXfrm>
        <a:off x="0" y="0"/>
        <a:ext cx="3707904" cy="478117"/>
      </dsp:txXfrm>
    </dsp:sp>
    <dsp:sp modelId="{3C9311F4-A677-4941-89BB-01A17B2C1C06}">
      <dsp:nvSpPr>
        <dsp:cNvPr id="0" name=""/>
        <dsp:cNvSpPr/>
      </dsp:nvSpPr>
      <dsp:spPr>
        <a:xfrm>
          <a:off x="0" y="539996"/>
          <a:ext cx="3707904" cy="449327"/>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400" b="1" kern="1200" smtClean="0"/>
            <a:t>Korzystaj z małych, dobrze znanych programów </a:t>
          </a:r>
        </a:p>
        <a:p>
          <a:pPr lvl="0" algn="l" defTabSz="1244600">
            <a:lnSpc>
              <a:spcPct val="90000"/>
            </a:lnSpc>
            <a:spcBef>
              <a:spcPct val="0"/>
            </a:spcBef>
            <a:spcAft>
              <a:spcPct val="35000"/>
            </a:spcAft>
          </a:pPr>
          <a:endParaRPr lang="pl-PL" sz="1400" b="1" kern="1200" dirty="0"/>
        </a:p>
      </dsp:txBody>
      <dsp:txXfrm>
        <a:off x="0" y="539996"/>
        <a:ext cx="3707904" cy="449327"/>
      </dsp:txXfrm>
    </dsp:sp>
    <dsp:sp modelId="{DCBEC0F4-B012-42FB-9A6A-74966CCD4042}">
      <dsp:nvSpPr>
        <dsp:cNvPr id="0" name=""/>
        <dsp:cNvSpPr/>
      </dsp:nvSpPr>
      <dsp:spPr>
        <a:xfrm>
          <a:off x="0" y="1044048"/>
          <a:ext cx="3707904" cy="386931"/>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400" b="1" kern="1200" smtClean="0"/>
            <a:t>Skorzystaj z firewalli </a:t>
          </a:r>
        </a:p>
        <a:p>
          <a:pPr lvl="0" algn="l" defTabSz="1377950">
            <a:lnSpc>
              <a:spcPct val="90000"/>
            </a:lnSpc>
            <a:spcBef>
              <a:spcPct val="0"/>
            </a:spcBef>
            <a:spcAft>
              <a:spcPct val="35000"/>
            </a:spcAft>
          </a:pPr>
          <a:endParaRPr lang="pl-PL" sz="1400" b="1" kern="1200"/>
        </a:p>
      </dsp:txBody>
      <dsp:txXfrm>
        <a:off x="0" y="1044048"/>
        <a:ext cx="3707904" cy="386931"/>
      </dsp:txXfrm>
    </dsp:sp>
    <dsp:sp modelId="{9D9457AB-47C9-4EF5-8D3A-FBFA3796D48D}">
      <dsp:nvSpPr>
        <dsp:cNvPr id="0" name=""/>
        <dsp:cNvSpPr/>
      </dsp:nvSpPr>
      <dsp:spPr>
        <a:xfrm>
          <a:off x="0" y="1512169"/>
          <a:ext cx="3707904" cy="6392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400" b="1" kern="1200" dirty="0" smtClean="0"/>
            <a:t>Firewall - dedykowana maszyna, której nie można wykorzystywać do innych celów </a:t>
          </a:r>
        </a:p>
        <a:p>
          <a:pPr lvl="0" algn="l" defTabSz="2089150">
            <a:lnSpc>
              <a:spcPct val="90000"/>
            </a:lnSpc>
            <a:spcBef>
              <a:spcPct val="0"/>
            </a:spcBef>
            <a:spcAft>
              <a:spcPct val="35000"/>
            </a:spcAft>
          </a:pPr>
          <a:endParaRPr lang="pl-PL" sz="1400" b="1" kern="1200" dirty="0"/>
        </a:p>
      </dsp:txBody>
      <dsp:txXfrm>
        <a:off x="0" y="1512169"/>
        <a:ext cx="3707904" cy="639283"/>
      </dsp:txXfrm>
    </dsp:sp>
    <dsp:sp modelId="{93CF6319-48B5-4707-8F14-FDBE068B3A2D}">
      <dsp:nvSpPr>
        <dsp:cNvPr id="0" name=""/>
        <dsp:cNvSpPr/>
      </dsp:nvSpPr>
      <dsp:spPr>
        <a:xfrm>
          <a:off x="0" y="2223968"/>
          <a:ext cx="3707904" cy="593528"/>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pl-PL" sz="1400" b="1" kern="1200" dirty="0" smtClean="0"/>
            <a:t>Firewall - siedzi pomiędzy Twoimi komputerami i całym światem </a:t>
          </a:r>
        </a:p>
        <a:p>
          <a:pPr lvl="0" algn="l" defTabSz="222250">
            <a:lnSpc>
              <a:spcPct val="90000"/>
            </a:lnSpc>
            <a:spcBef>
              <a:spcPct val="0"/>
            </a:spcBef>
            <a:spcAft>
              <a:spcPct val="35000"/>
            </a:spcAft>
          </a:pPr>
          <a:endParaRPr lang="pl-PL" sz="1400" b="1" kern="1200" dirty="0"/>
        </a:p>
      </dsp:txBody>
      <dsp:txXfrm>
        <a:off x="0" y="2223968"/>
        <a:ext cx="3707904" cy="593528"/>
      </dsp:txXfrm>
    </dsp:sp>
  </dsp:spTree>
</dsp:drawing>
</file>

<file path=ppt/diagrams/drawing2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1591052-387E-42BB-B9FC-A6342D0E7670}">
      <dsp:nvSpPr>
        <dsp:cNvPr id="0" name=""/>
        <dsp:cNvSpPr/>
      </dsp:nvSpPr>
      <dsp:spPr>
        <a:xfrm>
          <a:off x="0" y="0"/>
          <a:ext cx="5292080" cy="453650"/>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t>Podstawowe sposoby zabezpieczania sieci</a:t>
          </a:r>
        </a:p>
        <a:p>
          <a:pPr lvl="0" algn="ctr" defTabSz="2044700">
            <a:lnSpc>
              <a:spcPct val="90000"/>
            </a:lnSpc>
            <a:spcBef>
              <a:spcPct val="0"/>
            </a:spcBef>
            <a:spcAft>
              <a:spcPct val="35000"/>
            </a:spcAft>
          </a:pPr>
          <a:endParaRPr lang="pl-PL" sz="1400" b="1" kern="1200" dirty="0"/>
        </a:p>
      </dsp:txBody>
      <dsp:txXfrm>
        <a:off x="0" y="0"/>
        <a:ext cx="5292080" cy="453650"/>
      </dsp:txXfrm>
    </dsp:sp>
    <dsp:sp modelId="{EB261FC2-8EE0-4837-8E16-9945DC231311}">
      <dsp:nvSpPr>
        <dsp:cNvPr id="0" name=""/>
        <dsp:cNvSpPr/>
      </dsp:nvSpPr>
      <dsp:spPr>
        <a:xfrm>
          <a:off x="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t>Firewalle </a:t>
          </a:r>
        </a:p>
        <a:p>
          <a:pPr lvl="0" algn="ctr" defTabSz="1466850">
            <a:lnSpc>
              <a:spcPct val="90000"/>
            </a:lnSpc>
            <a:spcBef>
              <a:spcPct val="0"/>
            </a:spcBef>
            <a:spcAft>
              <a:spcPct val="35000"/>
            </a:spcAft>
          </a:pPr>
          <a:endParaRPr lang="pl-PL" sz="1400" b="1" kern="1200" dirty="0"/>
        </a:p>
      </dsp:txBody>
      <dsp:txXfrm>
        <a:off x="0" y="453650"/>
        <a:ext cx="1323019" cy="952665"/>
      </dsp:txXfrm>
    </dsp:sp>
    <dsp:sp modelId="{1A1A5730-2898-4712-93BD-41EC69776CB3}">
      <dsp:nvSpPr>
        <dsp:cNvPr id="0" name=""/>
        <dsp:cNvSpPr/>
      </dsp:nvSpPr>
      <dsp:spPr>
        <a:xfrm>
          <a:off x="132302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smtClean="0"/>
            <a:t>Osobista identyfikacja </a:t>
          </a:r>
        </a:p>
        <a:p>
          <a:pPr lvl="0" algn="ctr" defTabSz="1466850">
            <a:lnSpc>
              <a:spcPct val="90000"/>
            </a:lnSpc>
            <a:spcBef>
              <a:spcPct val="0"/>
            </a:spcBef>
            <a:spcAft>
              <a:spcPct val="35000"/>
            </a:spcAft>
          </a:pPr>
          <a:endParaRPr lang="pl-PL" sz="1400" b="1" kern="1200" dirty="0"/>
        </a:p>
      </dsp:txBody>
      <dsp:txXfrm>
        <a:off x="1323020" y="453650"/>
        <a:ext cx="1323019" cy="952665"/>
      </dsp:txXfrm>
    </dsp:sp>
    <dsp:sp modelId="{69D15785-308F-404D-AA82-E25AD0F41D76}">
      <dsp:nvSpPr>
        <dsp:cNvPr id="0" name=""/>
        <dsp:cNvSpPr/>
      </dsp:nvSpPr>
      <dsp:spPr>
        <a:xfrm>
          <a:off x="264604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smtClean="0"/>
            <a:t>Kryptografia </a:t>
          </a:r>
        </a:p>
        <a:p>
          <a:pPr lvl="0" algn="ctr" defTabSz="1466850">
            <a:lnSpc>
              <a:spcPct val="90000"/>
            </a:lnSpc>
            <a:spcBef>
              <a:spcPct val="0"/>
            </a:spcBef>
            <a:spcAft>
              <a:spcPct val="35000"/>
            </a:spcAft>
          </a:pPr>
          <a:endParaRPr lang="pl-PL" sz="1400" b="1" kern="1200" dirty="0"/>
        </a:p>
      </dsp:txBody>
      <dsp:txXfrm>
        <a:off x="2646040" y="453650"/>
        <a:ext cx="1323019" cy="952665"/>
      </dsp:txXfrm>
    </dsp:sp>
    <dsp:sp modelId="{CE9AD09C-AA2C-4DE3-9C99-5CA540BBC639}">
      <dsp:nvSpPr>
        <dsp:cNvPr id="0" name=""/>
        <dsp:cNvSpPr/>
      </dsp:nvSpPr>
      <dsp:spPr>
        <a:xfrm>
          <a:off x="3969059"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Zabezpieczenie antywirusowe </a:t>
          </a:r>
          <a:endParaRPr lang="pl-PL" sz="1400" b="1" kern="1200" dirty="0"/>
        </a:p>
      </dsp:txBody>
      <dsp:txXfrm>
        <a:off x="3969059" y="453650"/>
        <a:ext cx="1323019" cy="952665"/>
      </dsp:txXfrm>
    </dsp:sp>
    <dsp:sp modelId="{2C8096DA-84D5-4324-A333-A64B9AE3F8CF}">
      <dsp:nvSpPr>
        <dsp:cNvPr id="0" name=""/>
        <dsp:cNvSpPr/>
      </dsp:nvSpPr>
      <dsp:spPr>
        <a:xfrm>
          <a:off x="0" y="1334309"/>
          <a:ext cx="5292080" cy="105851"/>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2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1591052-387E-42BB-B9FC-A6342D0E7670}">
      <dsp:nvSpPr>
        <dsp:cNvPr id="0" name=""/>
        <dsp:cNvSpPr/>
      </dsp:nvSpPr>
      <dsp:spPr>
        <a:xfrm>
          <a:off x="0" y="0"/>
          <a:ext cx="5292080" cy="453650"/>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solidFill>
                <a:schemeClr val="bg1"/>
              </a:solidFill>
            </a:rPr>
            <a:t>Podstawowe funkcje ochrony </a:t>
          </a:r>
          <a:endParaRPr lang="pl-PL" sz="1400" b="1" kern="1200" dirty="0">
            <a:solidFill>
              <a:schemeClr val="bg1"/>
            </a:solidFill>
          </a:endParaRPr>
        </a:p>
      </dsp:txBody>
      <dsp:txXfrm>
        <a:off x="0" y="0"/>
        <a:ext cx="5292080" cy="453650"/>
      </dsp:txXfrm>
    </dsp:sp>
    <dsp:sp modelId="{EB261FC2-8EE0-4837-8E16-9945DC231311}">
      <dsp:nvSpPr>
        <dsp:cNvPr id="0" name=""/>
        <dsp:cNvSpPr/>
      </dsp:nvSpPr>
      <dsp:spPr>
        <a:xfrm>
          <a:off x="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solidFill>
                <a:schemeClr val="tx1"/>
              </a:solidFill>
            </a:rPr>
            <a:t>antywirus</a:t>
          </a:r>
          <a:endParaRPr lang="pl-PL" sz="1400" b="1" kern="1200" dirty="0">
            <a:solidFill>
              <a:schemeClr val="tx1"/>
            </a:solidFill>
          </a:endParaRPr>
        </a:p>
      </dsp:txBody>
      <dsp:txXfrm>
        <a:off x="0" y="453650"/>
        <a:ext cx="1323019" cy="952665"/>
      </dsp:txXfrm>
    </dsp:sp>
    <dsp:sp modelId="{3AEB989A-EDE8-44FE-932F-0302A6A6392D}">
      <dsp:nvSpPr>
        <dsp:cNvPr id="0" name=""/>
        <dsp:cNvSpPr/>
      </dsp:nvSpPr>
      <dsp:spPr>
        <a:xfrm>
          <a:off x="132302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solidFill>
                <a:schemeClr val="tx1"/>
              </a:solidFill>
            </a:rPr>
            <a:t>zapora sieciowa</a:t>
          </a:r>
          <a:endParaRPr lang="pl-PL" sz="1400" b="1" kern="1200" dirty="0">
            <a:solidFill>
              <a:schemeClr val="tx1"/>
            </a:solidFill>
          </a:endParaRPr>
        </a:p>
      </dsp:txBody>
      <dsp:txXfrm>
        <a:off x="1323020" y="453650"/>
        <a:ext cx="1323019" cy="952665"/>
      </dsp:txXfrm>
    </dsp:sp>
    <dsp:sp modelId="{1A1A5730-2898-4712-93BD-41EC69776CB3}">
      <dsp:nvSpPr>
        <dsp:cNvPr id="0" name=""/>
        <dsp:cNvSpPr/>
      </dsp:nvSpPr>
      <dsp:spPr>
        <a:xfrm>
          <a:off x="2646040"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solidFill>
                <a:schemeClr val="tx1"/>
              </a:solidFill>
            </a:rPr>
            <a:t>ochrona przed </a:t>
          </a:r>
          <a:r>
            <a:rPr lang="pl-PL" sz="1400" b="1" kern="1200" dirty="0" err="1" smtClean="0">
              <a:solidFill>
                <a:schemeClr val="tx1"/>
              </a:solidFill>
            </a:rPr>
            <a:t>phishingiem</a:t>
          </a:r>
          <a:endParaRPr lang="pl-PL" sz="1400" b="1" kern="1200" dirty="0">
            <a:solidFill>
              <a:schemeClr val="tx1"/>
            </a:solidFill>
          </a:endParaRPr>
        </a:p>
      </dsp:txBody>
      <dsp:txXfrm>
        <a:off x="2646040" y="453650"/>
        <a:ext cx="1323019" cy="952665"/>
      </dsp:txXfrm>
    </dsp:sp>
    <dsp:sp modelId="{69D15785-308F-404D-AA82-E25AD0F41D76}">
      <dsp:nvSpPr>
        <dsp:cNvPr id="0" name=""/>
        <dsp:cNvSpPr/>
      </dsp:nvSpPr>
      <dsp:spPr>
        <a:xfrm>
          <a:off x="3969059" y="453650"/>
          <a:ext cx="1323019" cy="952665"/>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dirty="0" smtClean="0">
              <a:solidFill>
                <a:schemeClr val="tx1"/>
              </a:solidFill>
            </a:rPr>
            <a:t>spamem </a:t>
          </a:r>
          <a:br>
            <a:rPr lang="pl-PL" sz="1400" b="1" kern="1200" dirty="0" smtClean="0">
              <a:solidFill>
                <a:schemeClr val="tx1"/>
              </a:solidFill>
            </a:rPr>
          </a:br>
          <a:r>
            <a:rPr lang="pl-PL" sz="1400" b="1" kern="1200" dirty="0" smtClean="0">
              <a:solidFill>
                <a:schemeClr val="tx1"/>
              </a:solidFill>
            </a:rPr>
            <a:t>i kradzieżą tożsamości</a:t>
          </a:r>
          <a:endParaRPr lang="pl-PL" sz="1400" b="1" kern="1200" dirty="0">
            <a:solidFill>
              <a:schemeClr val="tx1"/>
            </a:solidFill>
          </a:endParaRPr>
        </a:p>
      </dsp:txBody>
      <dsp:txXfrm>
        <a:off x="3969059" y="453650"/>
        <a:ext cx="1323019" cy="952665"/>
      </dsp:txXfrm>
    </dsp:sp>
    <dsp:sp modelId="{2C8096DA-84D5-4324-A333-A64B9AE3F8CF}">
      <dsp:nvSpPr>
        <dsp:cNvPr id="0" name=""/>
        <dsp:cNvSpPr/>
      </dsp:nvSpPr>
      <dsp:spPr>
        <a:xfrm>
          <a:off x="0" y="1334309"/>
          <a:ext cx="5292080" cy="105851"/>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3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3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5F7710F-9225-440A-B383-1835FF41A8AD}">
      <dsp:nvSpPr>
        <dsp:cNvPr id="0" name=""/>
        <dsp:cNvSpPr/>
      </dsp:nvSpPr>
      <dsp:spPr>
        <a:xfrm>
          <a:off x="0" y="245940"/>
          <a:ext cx="3707904" cy="835816"/>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BENIAMIN – ochrona dzieci przed nieprzyzwoitymi treściami </a:t>
          </a:r>
          <a:br>
            <a:rPr lang="pl-PL" sz="1600" b="1" kern="1200" dirty="0" smtClean="0"/>
          </a:br>
          <a:r>
            <a:rPr lang="pl-PL" sz="1600" b="1" kern="1200" dirty="0" smtClean="0"/>
            <a:t>z Internetu </a:t>
          </a:r>
          <a:endParaRPr lang="pl-PL" sz="1600" b="1" kern="1200" dirty="0"/>
        </a:p>
      </dsp:txBody>
      <dsp:txXfrm>
        <a:off x="0" y="245940"/>
        <a:ext cx="3707904" cy="835816"/>
      </dsp:txXfrm>
    </dsp:sp>
    <dsp:sp modelId="{20128F14-DDCB-4E64-9466-22CD407196C4}">
      <dsp:nvSpPr>
        <dsp:cNvPr id="0" name=""/>
        <dsp:cNvSpPr/>
      </dsp:nvSpPr>
      <dsp:spPr>
        <a:xfrm>
          <a:off x="0" y="1152127"/>
          <a:ext cx="3707904" cy="596488"/>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Białe i czarne listy WWW </a:t>
          </a:r>
          <a:endParaRPr lang="pl-PL" sz="1600" b="1" kern="1200" dirty="0"/>
        </a:p>
      </dsp:txBody>
      <dsp:txXfrm>
        <a:off x="0" y="1152127"/>
        <a:ext cx="3707904" cy="596488"/>
      </dsp:txXfrm>
    </dsp:sp>
    <dsp:sp modelId="{9FCF63EE-06F0-462D-991B-DACB4C741F97}">
      <dsp:nvSpPr>
        <dsp:cNvPr id="0" name=""/>
        <dsp:cNvSpPr/>
      </dsp:nvSpPr>
      <dsp:spPr>
        <a:xfrm>
          <a:off x="0" y="1800200"/>
          <a:ext cx="3707904" cy="519061"/>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Grafik używania komputera </a:t>
          </a:r>
          <a:endParaRPr lang="pl-PL" sz="1600" b="1" kern="1200" dirty="0"/>
        </a:p>
      </dsp:txBody>
      <dsp:txXfrm>
        <a:off x="0" y="1800200"/>
        <a:ext cx="3707904" cy="519061"/>
      </dsp:txXfrm>
    </dsp:sp>
    <dsp:sp modelId="{8B684788-E25E-4B24-B25C-E57B6267BF93}">
      <dsp:nvSpPr>
        <dsp:cNvPr id="0" name=""/>
        <dsp:cNvSpPr/>
      </dsp:nvSpPr>
      <dsp:spPr>
        <a:xfrm>
          <a:off x="0" y="2376264"/>
          <a:ext cx="3707904" cy="642114"/>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Blok pobierania plików, uruchamiania programów </a:t>
          </a:r>
          <a:endParaRPr lang="pl-PL" sz="1600" b="1" kern="1200" dirty="0"/>
        </a:p>
      </dsp:txBody>
      <dsp:txXfrm>
        <a:off x="0" y="2376264"/>
        <a:ext cx="3707904" cy="642114"/>
      </dsp:txXfrm>
    </dsp:sp>
    <dsp:sp modelId="{0B6981DC-BF8E-44D1-AB29-DB1EC665F320}">
      <dsp:nvSpPr>
        <dsp:cNvPr id="0" name=""/>
        <dsp:cNvSpPr/>
      </dsp:nvSpPr>
      <dsp:spPr>
        <a:xfrm>
          <a:off x="0" y="3096344"/>
          <a:ext cx="3707904" cy="530884"/>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smtClean="0"/>
            <a:t>Kontrola historii </a:t>
          </a:r>
          <a:endParaRPr lang="pl-PL" sz="1600" b="1" kern="1200" dirty="0"/>
        </a:p>
      </dsp:txBody>
      <dsp:txXfrm>
        <a:off x="0" y="3096344"/>
        <a:ext cx="3707904" cy="530884"/>
      </dsp:txXfrm>
    </dsp:sp>
    <dsp:sp modelId="{5ABB3285-72C3-452E-BE80-29A975BF01EE}">
      <dsp:nvSpPr>
        <dsp:cNvPr id="0" name=""/>
        <dsp:cNvSpPr/>
      </dsp:nvSpPr>
      <dsp:spPr>
        <a:xfrm>
          <a:off x="0" y="3672411"/>
          <a:ext cx="3707904" cy="409418"/>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smtClean="0"/>
            <a:t>I inne </a:t>
          </a:r>
          <a:endParaRPr lang="pl-PL" sz="1600" b="1" kern="1200" dirty="0"/>
        </a:p>
      </dsp:txBody>
      <dsp:txXfrm>
        <a:off x="0" y="3672411"/>
        <a:ext cx="3707904" cy="409418"/>
      </dsp:txXfrm>
    </dsp:sp>
  </dsp:spTree>
</dsp:drawing>
</file>

<file path=ppt/diagrams/drawing3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485F568-74EE-4053-9C2C-6C5C823C2E9C}">
      <dsp:nvSpPr>
        <dsp:cNvPr id="0" name=""/>
        <dsp:cNvSpPr/>
      </dsp:nvSpPr>
      <dsp:spPr>
        <a:xfrm>
          <a:off x="0" y="9230"/>
          <a:ext cx="5148064" cy="52767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pl-PL" sz="2200" b="1" kern="1200" smtClean="0"/>
            <a:t>GdzieSaBliscy.p</a:t>
          </a:r>
          <a:endParaRPr lang="pl-PL" sz="2200" b="1" kern="1200" dirty="0"/>
        </a:p>
      </dsp:txBody>
      <dsp:txXfrm>
        <a:off x="0" y="9230"/>
        <a:ext cx="5148064" cy="527670"/>
      </dsp:txXfrm>
    </dsp:sp>
    <dsp:sp modelId="{08483EB1-9DAB-4500-BD79-4F46C93C0667}">
      <dsp:nvSpPr>
        <dsp:cNvPr id="0" name=""/>
        <dsp:cNvSpPr/>
      </dsp:nvSpPr>
      <dsp:spPr>
        <a:xfrm>
          <a:off x="0" y="600260"/>
          <a:ext cx="5148064" cy="52767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pl-PL" sz="2200" b="1" kern="1200" dirty="0" smtClean="0"/>
            <a:t>Gdzie jest dziecko</a:t>
          </a:r>
          <a:endParaRPr lang="pl-PL" sz="2200" b="1" kern="1200" dirty="0"/>
        </a:p>
      </dsp:txBody>
      <dsp:txXfrm>
        <a:off x="0" y="600260"/>
        <a:ext cx="5148064" cy="527670"/>
      </dsp:txXfrm>
    </dsp:sp>
    <dsp:sp modelId="{36B2819D-1E07-4443-85FA-88C74CB3E9DD}">
      <dsp:nvSpPr>
        <dsp:cNvPr id="0" name=""/>
        <dsp:cNvSpPr/>
      </dsp:nvSpPr>
      <dsp:spPr>
        <a:xfrm>
          <a:off x="0" y="1200521"/>
          <a:ext cx="5148064" cy="52767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pl-PL" sz="2200" b="1" kern="1200" smtClean="0"/>
            <a:t>Buddyway.pl</a:t>
          </a:r>
          <a:endParaRPr lang="pl-PL" sz="2200" b="1" kern="1200" dirty="0"/>
        </a:p>
      </dsp:txBody>
      <dsp:txXfrm>
        <a:off x="0" y="1200521"/>
        <a:ext cx="5148064" cy="527670"/>
      </dsp:txXfrm>
    </dsp:sp>
  </dsp:spTree>
</dsp:drawing>
</file>

<file path=ppt/diagrams/drawing3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3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5B4072C-A365-4CB2-A507-3564CFA792F6}">
      <dsp:nvSpPr>
        <dsp:cNvPr id="0" name=""/>
        <dsp:cNvSpPr/>
      </dsp:nvSpPr>
      <dsp:spPr>
        <a:xfrm>
          <a:off x="0" y="348639"/>
          <a:ext cx="3696072" cy="6364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1. Identyfikacja krytycznych zasobów (usługi, oprogramowanie, sprzęt) </a:t>
          </a:r>
          <a:endParaRPr lang="pl-PL" sz="1600" b="1" kern="1200" dirty="0"/>
        </a:p>
      </dsp:txBody>
      <dsp:txXfrm>
        <a:off x="0" y="348639"/>
        <a:ext cx="3696072" cy="636480"/>
      </dsp:txXfrm>
    </dsp:sp>
    <dsp:sp modelId="{54FBBDA6-3976-49EF-8850-66CEE9D16A17}">
      <dsp:nvSpPr>
        <dsp:cNvPr id="0" name=""/>
        <dsp:cNvSpPr/>
      </dsp:nvSpPr>
      <dsp:spPr>
        <a:xfrm>
          <a:off x="0" y="1031199"/>
          <a:ext cx="3696072" cy="6364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2. Ryzyko dysponowania zasobami </a:t>
          </a:r>
        </a:p>
      </dsp:txBody>
      <dsp:txXfrm>
        <a:off x="0" y="1031199"/>
        <a:ext cx="3696072" cy="636480"/>
      </dsp:txXfrm>
    </dsp:sp>
    <dsp:sp modelId="{3F624385-DD31-4308-AD78-113317E0EB18}">
      <dsp:nvSpPr>
        <dsp:cNvPr id="0" name=""/>
        <dsp:cNvSpPr/>
      </dsp:nvSpPr>
      <dsp:spPr>
        <a:xfrm>
          <a:off x="0" y="1713760"/>
          <a:ext cx="3696072" cy="6364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3. Opracowanie polityki bezpieczeństwa </a:t>
          </a:r>
        </a:p>
      </dsp:txBody>
      <dsp:txXfrm>
        <a:off x="0" y="1713760"/>
        <a:ext cx="3696072" cy="636480"/>
      </dsp:txXfrm>
    </dsp:sp>
    <dsp:sp modelId="{58A46640-A5EF-499A-A480-D646FC2C5BDC}">
      <dsp:nvSpPr>
        <dsp:cNvPr id="0" name=""/>
        <dsp:cNvSpPr/>
      </dsp:nvSpPr>
      <dsp:spPr>
        <a:xfrm>
          <a:off x="0" y="2396319"/>
          <a:ext cx="3696072" cy="6364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4. Szkolenia </a:t>
          </a:r>
        </a:p>
      </dsp:txBody>
      <dsp:txXfrm>
        <a:off x="0" y="2396319"/>
        <a:ext cx="3696072" cy="636480"/>
      </dsp:txXfrm>
    </dsp:sp>
    <dsp:sp modelId="{78A8E578-4E8C-43E7-B21A-4705387028C0}">
      <dsp:nvSpPr>
        <dsp:cNvPr id="0" name=""/>
        <dsp:cNvSpPr/>
      </dsp:nvSpPr>
      <dsp:spPr>
        <a:xfrm>
          <a:off x="0" y="3078880"/>
          <a:ext cx="3696072" cy="6364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5. Wdrożenie odpowiednich do zasobów </a:t>
          </a:r>
          <a:br>
            <a:rPr lang="pl-PL" sz="1600" b="1" kern="1200" dirty="0" smtClean="0"/>
          </a:br>
          <a:r>
            <a:rPr lang="pl-PL" sz="1600" b="1" kern="1200" dirty="0" smtClean="0"/>
            <a:t>i ryzyka technicznych środków ochrony </a:t>
          </a:r>
          <a:endParaRPr lang="pl-PL" sz="1600" b="1" kern="1200" dirty="0"/>
        </a:p>
      </dsp:txBody>
      <dsp:txXfrm>
        <a:off x="0" y="3078880"/>
        <a:ext cx="3696072" cy="636480"/>
      </dsp:txXfrm>
    </dsp:sp>
  </dsp:spTree>
</dsp:drawing>
</file>

<file path=ppt/diagrams/drawing3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1E757B6-EAFF-456E-9D3D-1C9895574D04}">
      <dsp:nvSpPr>
        <dsp:cNvPr id="0" name=""/>
        <dsp:cNvSpPr/>
      </dsp:nvSpPr>
      <dsp:spPr>
        <a:xfrm>
          <a:off x="833525" y="2824"/>
          <a:ext cx="2029175" cy="1217505"/>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smtClean="0"/>
            <a:t>1. Korzystaj z Sieci ostrożnie „milczenie jest złotem”</a:t>
          </a:r>
          <a:endParaRPr lang="pl-PL" sz="1500" kern="1200" dirty="0"/>
        </a:p>
      </dsp:txBody>
      <dsp:txXfrm>
        <a:off x="833525" y="2824"/>
        <a:ext cx="2029175" cy="1217505"/>
      </dsp:txXfrm>
    </dsp:sp>
    <dsp:sp modelId="{88BAD656-EB08-4B05-9348-0998BDEA8413}">
      <dsp:nvSpPr>
        <dsp:cNvPr id="0" name=""/>
        <dsp:cNvSpPr/>
      </dsp:nvSpPr>
      <dsp:spPr>
        <a:xfrm>
          <a:off x="3065618" y="2824"/>
          <a:ext cx="2029175" cy="1217505"/>
        </a:xfrm>
        <a:prstGeom prst="rect">
          <a:avLst/>
        </a:prstGeom>
        <a:gradFill rotWithShape="0">
          <a:gsLst>
            <a:gs pos="0">
              <a:schemeClr val="accent2">
                <a:hueOff val="936304"/>
                <a:satOff val="-1168"/>
                <a:lumOff val="275"/>
                <a:alphaOff val="0"/>
                <a:shade val="51000"/>
                <a:satMod val="130000"/>
              </a:schemeClr>
            </a:gs>
            <a:gs pos="80000">
              <a:schemeClr val="accent2">
                <a:hueOff val="936304"/>
                <a:satOff val="-1168"/>
                <a:lumOff val="275"/>
                <a:alphaOff val="0"/>
                <a:shade val="93000"/>
                <a:satMod val="130000"/>
              </a:schemeClr>
            </a:gs>
            <a:gs pos="100000">
              <a:schemeClr val="accent2">
                <a:hueOff val="936304"/>
                <a:satOff val="-1168"/>
                <a:lumOff val="27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smtClean="0"/>
            <a:t>2. Uważaj na cookies </a:t>
          </a:r>
          <a:endParaRPr lang="pl-PL" sz="1500" b="1" kern="1200" dirty="0" smtClean="0"/>
        </a:p>
      </dsp:txBody>
      <dsp:txXfrm>
        <a:off x="3065618" y="2824"/>
        <a:ext cx="2029175" cy="1217505"/>
      </dsp:txXfrm>
    </dsp:sp>
    <dsp:sp modelId="{A2EFCF06-6739-4DBC-BF13-41E2A2E26565}">
      <dsp:nvSpPr>
        <dsp:cNvPr id="0" name=""/>
        <dsp:cNvSpPr/>
      </dsp:nvSpPr>
      <dsp:spPr>
        <a:xfrm>
          <a:off x="833525" y="1423247"/>
          <a:ext cx="2029175" cy="1217505"/>
        </a:xfrm>
        <a:prstGeom prst="rect">
          <a:avLst/>
        </a:prstGeom>
        <a:gradFill rotWithShape="0">
          <a:gsLst>
            <a:gs pos="0">
              <a:schemeClr val="accent2">
                <a:hueOff val="1872608"/>
                <a:satOff val="-2336"/>
                <a:lumOff val="549"/>
                <a:alphaOff val="0"/>
                <a:shade val="51000"/>
                <a:satMod val="130000"/>
              </a:schemeClr>
            </a:gs>
            <a:gs pos="80000">
              <a:schemeClr val="accent2">
                <a:hueOff val="1872608"/>
                <a:satOff val="-2336"/>
                <a:lumOff val="549"/>
                <a:alphaOff val="0"/>
                <a:shade val="93000"/>
                <a:satMod val="130000"/>
              </a:schemeClr>
            </a:gs>
            <a:gs pos="100000">
              <a:schemeClr val="accent2">
                <a:hueOff val="1872608"/>
                <a:satOff val="-2336"/>
                <a:lumOff val="54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smtClean="0"/>
            <a:t>3. Jeśli nie wiesz po co Stronie dane nie podawaj ich </a:t>
          </a:r>
          <a:endParaRPr lang="pl-PL" sz="1500" b="1" kern="1200" dirty="0" smtClean="0"/>
        </a:p>
      </dsp:txBody>
      <dsp:txXfrm>
        <a:off x="833525" y="1423247"/>
        <a:ext cx="2029175" cy="1217505"/>
      </dsp:txXfrm>
    </dsp:sp>
    <dsp:sp modelId="{DE839858-5613-4400-A228-3FA353B2DA8E}">
      <dsp:nvSpPr>
        <dsp:cNvPr id="0" name=""/>
        <dsp:cNvSpPr/>
      </dsp:nvSpPr>
      <dsp:spPr>
        <a:xfrm>
          <a:off x="3065618" y="1423247"/>
          <a:ext cx="2029175" cy="1217505"/>
        </a:xfrm>
        <a:prstGeom prst="rect">
          <a:avLst/>
        </a:prstGeom>
        <a:gradFill rotWithShape="0">
          <a:gsLst>
            <a:gs pos="0">
              <a:schemeClr val="accent2">
                <a:hueOff val="2808911"/>
                <a:satOff val="-3503"/>
                <a:lumOff val="824"/>
                <a:alphaOff val="0"/>
                <a:shade val="51000"/>
                <a:satMod val="130000"/>
              </a:schemeClr>
            </a:gs>
            <a:gs pos="80000">
              <a:schemeClr val="accent2">
                <a:hueOff val="2808911"/>
                <a:satOff val="-3503"/>
                <a:lumOff val="824"/>
                <a:alphaOff val="0"/>
                <a:shade val="93000"/>
                <a:satMod val="130000"/>
              </a:schemeClr>
            </a:gs>
            <a:gs pos="100000">
              <a:schemeClr val="accent2">
                <a:hueOff val="2808911"/>
                <a:satOff val="-3503"/>
                <a:lumOff val="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smtClean="0"/>
            <a:t>4. Jeśli koniecznie chcą danych - spytaj webmastera po co? </a:t>
          </a:r>
          <a:endParaRPr lang="pl-PL" sz="1500" b="1" kern="1200" dirty="0" smtClean="0"/>
        </a:p>
      </dsp:txBody>
      <dsp:txXfrm>
        <a:off x="3065618" y="1423247"/>
        <a:ext cx="2029175" cy="1217505"/>
      </dsp:txXfrm>
    </dsp:sp>
    <dsp:sp modelId="{E799627D-578F-453A-9A85-8D64CFE5B69C}">
      <dsp:nvSpPr>
        <dsp:cNvPr id="0" name=""/>
        <dsp:cNvSpPr/>
      </dsp:nvSpPr>
      <dsp:spPr>
        <a:xfrm>
          <a:off x="833525" y="2843670"/>
          <a:ext cx="2029175" cy="1217505"/>
        </a:xfrm>
        <a:prstGeom prst="rect">
          <a:avLst/>
        </a:prstGeom>
        <a:gradFill rotWithShape="0">
          <a:gsLst>
            <a:gs pos="0">
              <a:schemeClr val="accent2">
                <a:hueOff val="3745215"/>
                <a:satOff val="-4671"/>
                <a:lumOff val="1098"/>
                <a:alphaOff val="0"/>
                <a:shade val="51000"/>
                <a:satMod val="130000"/>
              </a:schemeClr>
            </a:gs>
            <a:gs pos="80000">
              <a:schemeClr val="accent2">
                <a:hueOff val="3745215"/>
                <a:satOff val="-4671"/>
                <a:lumOff val="1098"/>
                <a:alphaOff val="0"/>
                <a:shade val="93000"/>
                <a:satMod val="130000"/>
              </a:schemeClr>
            </a:gs>
            <a:gs pos="100000">
              <a:schemeClr val="accent2">
                <a:hueOff val="3745215"/>
                <a:satOff val="-4671"/>
                <a:lumOff val="109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dirty="0" smtClean="0"/>
            <a:t>5. Każda Strona gromadząca osobiste dane powinna mieć jawną „politykę prywatności” </a:t>
          </a:r>
        </a:p>
      </dsp:txBody>
      <dsp:txXfrm>
        <a:off x="833525" y="2843670"/>
        <a:ext cx="2029175" cy="1217505"/>
      </dsp:txXfrm>
    </dsp:sp>
    <dsp:sp modelId="{C550AB18-A9E6-4E52-AA22-F8FCC150BB79}">
      <dsp:nvSpPr>
        <dsp:cNvPr id="0" name=""/>
        <dsp:cNvSpPr/>
      </dsp:nvSpPr>
      <dsp:spPr>
        <a:xfrm>
          <a:off x="3065618" y="2843670"/>
          <a:ext cx="2029175" cy="1217505"/>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smtClean="0"/>
            <a:t>6. Używaj programowych zabezpieczeń swoich zasobów </a:t>
          </a:r>
          <a:endParaRPr lang="pl-PL" sz="1500" kern="1200" dirty="0"/>
        </a:p>
      </dsp:txBody>
      <dsp:txXfrm>
        <a:off x="3065618" y="2843670"/>
        <a:ext cx="2029175" cy="1217505"/>
      </dsp:txXfrm>
    </dsp:sp>
  </dsp:spTree>
</dsp:drawing>
</file>

<file path=ppt/diagrams/drawing3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3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930193E-4CA3-42F9-8119-A9A76415332D}">
      <dsp:nvSpPr>
        <dsp:cNvPr id="0" name=""/>
        <dsp:cNvSpPr/>
      </dsp:nvSpPr>
      <dsp:spPr>
        <a:xfrm>
          <a:off x="0" y="117218"/>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Stosowanie dwóch antywirusów jednocześnie </a:t>
          </a:r>
          <a:endParaRPr lang="pl-PL" sz="1700" b="1" kern="1200" dirty="0"/>
        </a:p>
      </dsp:txBody>
      <dsp:txXfrm>
        <a:off x="0" y="117218"/>
        <a:ext cx="4896544" cy="407745"/>
      </dsp:txXfrm>
    </dsp:sp>
    <dsp:sp modelId="{97AF0577-9596-45CB-9390-73A951B352BE}">
      <dsp:nvSpPr>
        <dsp:cNvPr id="0" name=""/>
        <dsp:cNvSpPr/>
      </dsp:nvSpPr>
      <dsp:spPr>
        <a:xfrm>
          <a:off x="0" y="573923"/>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Utrata dostępu do zaszyfrowanych zasobów </a:t>
          </a:r>
          <a:endParaRPr lang="pl-PL" sz="1700" b="1" kern="1200" dirty="0" smtClean="0"/>
        </a:p>
      </dsp:txBody>
      <dsp:txXfrm>
        <a:off x="0" y="573923"/>
        <a:ext cx="4896544" cy="407745"/>
      </dsp:txXfrm>
    </dsp:sp>
    <dsp:sp modelId="{D507D34C-58AC-4772-9015-97DD86009589}">
      <dsp:nvSpPr>
        <dsp:cNvPr id="0" name=""/>
        <dsp:cNvSpPr/>
      </dsp:nvSpPr>
      <dsp:spPr>
        <a:xfrm>
          <a:off x="0" y="1030629"/>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Wyłączanie automatycznej aktualizacji Windows </a:t>
          </a:r>
          <a:endParaRPr lang="pl-PL" sz="1700" b="1" kern="1200" dirty="0" smtClean="0"/>
        </a:p>
      </dsp:txBody>
      <dsp:txXfrm>
        <a:off x="0" y="1030629"/>
        <a:ext cx="4896544" cy="407745"/>
      </dsp:txXfrm>
    </dsp:sp>
    <dsp:sp modelId="{F417E8A5-4BCF-42E2-A2AC-F4AA9629C947}">
      <dsp:nvSpPr>
        <dsp:cNvPr id="0" name=""/>
        <dsp:cNvSpPr/>
      </dsp:nvSpPr>
      <dsp:spPr>
        <a:xfrm>
          <a:off x="0" y="1487334"/>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Pozbywanie się aplikacji przez usuwanie folderów </a:t>
          </a:r>
          <a:endParaRPr lang="pl-PL" sz="1700" b="1" kern="1200" dirty="0" smtClean="0"/>
        </a:p>
      </dsp:txBody>
      <dsp:txXfrm>
        <a:off x="0" y="1487334"/>
        <a:ext cx="4896544" cy="407745"/>
      </dsp:txXfrm>
    </dsp:sp>
    <dsp:sp modelId="{945BB094-FECC-40C1-8EC1-E523830F4DD4}">
      <dsp:nvSpPr>
        <dsp:cNvPr id="0" name=""/>
        <dsp:cNvSpPr/>
      </dsp:nvSpPr>
      <dsp:spPr>
        <a:xfrm>
          <a:off x="0" y="1944039"/>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Bezmyślne testowanie oprogramowania </a:t>
          </a:r>
          <a:endParaRPr lang="pl-PL" sz="1700" b="1" kern="1200" dirty="0" smtClean="0"/>
        </a:p>
      </dsp:txBody>
      <dsp:txXfrm>
        <a:off x="0" y="1944039"/>
        <a:ext cx="4896544" cy="407745"/>
      </dsp:txXfrm>
    </dsp:sp>
    <dsp:sp modelId="{C53E6FF9-7C8F-4B60-ACB5-F4C174E57112}">
      <dsp:nvSpPr>
        <dsp:cNvPr id="0" name=""/>
        <dsp:cNvSpPr/>
      </dsp:nvSpPr>
      <dsp:spPr>
        <a:xfrm>
          <a:off x="0" y="2400743"/>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RAM z różnych źródeł </a:t>
          </a:r>
          <a:endParaRPr lang="pl-PL" sz="1700" b="1" kern="1200" dirty="0" smtClean="0"/>
        </a:p>
      </dsp:txBody>
      <dsp:txXfrm>
        <a:off x="0" y="2400743"/>
        <a:ext cx="4896544" cy="407745"/>
      </dsp:txXfrm>
    </dsp:sp>
    <dsp:sp modelId="{91D3FCC6-3490-41B7-814C-66E1B55DEED0}">
      <dsp:nvSpPr>
        <dsp:cNvPr id="0" name=""/>
        <dsp:cNvSpPr/>
      </dsp:nvSpPr>
      <dsp:spPr>
        <a:xfrm>
          <a:off x="0" y="2857449"/>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Przepełnienie HD </a:t>
          </a:r>
          <a:endParaRPr lang="pl-PL" sz="1700" b="1" kern="1200" dirty="0" smtClean="0"/>
        </a:p>
      </dsp:txBody>
      <dsp:txXfrm>
        <a:off x="0" y="2857449"/>
        <a:ext cx="4896544" cy="407745"/>
      </dsp:txXfrm>
    </dsp:sp>
    <dsp:sp modelId="{593404BC-15F2-4D0C-9C10-2ACF8F7A345D}">
      <dsp:nvSpPr>
        <dsp:cNvPr id="0" name=""/>
        <dsp:cNvSpPr/>
      </dsp:nvSpPr>
      <dsp:spPr>
        <a:xfrm>
          <a:off x="0" y="3314154"/>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Eksperymenty w BIOSie </a:t>
          </a:r>
          <a:endParaRPr lang="pl-PL" sz="1700" b="1" kern="1200" dirty="0" smtClean="0"/>
        </a:p>
      </dsp:txBody>
      <dsp:txXfrm>
        <a:off x="0" y="3314154"/>
        <a:ext cx="4896544" cy="407745"/>
      </dsp:txXfrm>
    </dsp:sp>
    <dsp:sp modelId="{EBC45891-5077-4F93-AA0C-054CE83A0FD2}">
      <dsp:nvSpPr>
        <dsp:cNvPr id="0" name=""/>
        <dsp:cNvSpPr/>
      </dsp:nvSpPr>
      <dsp:spPr>
        <a:xfrm>
          <a:off x="0" y="3770859"/>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smtClean="0"/>
            <a:t>Przetaktowywanie </a:t>
          </a:r>
          <a:endParaRPr lang="pl-PL" sz="1700" b="1" kern="1200" dirty="0" smtClean="0"/>
        </a:p>
      </dsp:txBody>
      <dsp:txXfrm>
        <a:off x="0" y="3770859"/>
        <a:ext cx="4896544" cy="407745"/>
      </dsp:txXfrm>
    </dsp:sp>
    <dsp:sp modelId="{9A341129-80DE-4A26-B885-342B4D3808BB}">
      <dsp:nvSpPr>
        <dsp:cNvPr id="0" name=""/>
        <dsp:cNvSpPr/>
      </dsp:nvSpPr>
      <dsp:spPr>
        <a:xfrm>
          <a:off x="0" y="4227564"/>
          <a:ext cx="4896544" cy="407745"/>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pl-PL" sz="1700" b="1" kern="1200" dirty="0" smtClean="0"/>
            <a:t>Brak kontroli temperatury </a:t>
          </a:r>
          <a:endParaRPr lang="pl-PL" sz="1700" b="1" kern="1200" dirty="0"/>
        </a:p>
      </dsp:txBody>
      <dsp:txXfrm>
        <a:off x="0" y="4227564"/>
        <a:ext cx="4896544" cy="407745"/>
      </dsp:txXfrm>
    </dsp:sp>
  </dsp:spTree>
</dsp:drawing>
</file>

<file path=ppt/diagrams/drawing3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342B54C-9668-44EC-8BBC-0B45FE05B604}">
      <dsp:nvSpPr>
        <dsp:cNvPr id="0" name=""/>
        <dsp:cNvSpPr/>
      </dsp:nvSpPr>
      <dsp:spPr>
        <a:xfrm>
          <a:off x="0" y="0"/>
          <a:ext cx="3995936" cy="540060"/>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400" b="1" kern="1200" smtClean="0"/>
            <a:t>Ochrona danych osobowych </a:t>
          </a:r>
        </a:p>
        <a:p>
          <a:pPr lvl="0" algn="ctr" defTabSz="1644650">
            <a:lnSpc>
              <a:spcPct val="90000"/>
            </a:lnSpc>
            <a:spcBef>
              <a:spcPct val="0"/>
            </a:spcBef>
            <a:spcAft>
              <a:spcPct val="35000"/>
            </a:spcAft>
          </a:pPr>
          <a:endParaRPr lang="pl-PL" sz="1400" b="1" kern="1200" dirty="0"/>
        </a:p>
      </dsp:txBody>
      <dsp:txXfrm>
        <a:off x="0" y="0"/>
        <a:ext cx="3995936" cy="540060"/>
      </dsp:txXfrm>
    </dsp:sp>
    <dsp:sp modelId="{433F9791-4427-4E4B-97B7-ECBEA0136E19}">
      <dsp:nvSpPr>
        <dsp:cNvPr id="0" name=""/>
        <dsp:cNvSpPr/>
      </dsp:nvSpPr>
      <dsp:spPr>
        <a:xfrm>
          <a:off x="1951" y="540060"/>
          <a:ext cx="1330677" cy="1134126"/>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dirty="0" smtClean="0"/>
            <a:t>przetwarzane jedynie przez firmę </a:t>
          </a:r>
          <a:endParaRPr lang="pl-PL" sz="1300" b="1" kern="1200" dirty="0"/>
        </a:p>
      </dsp:txBody>
      <dsp:txXfrm>
        <a:off x="1951" y="540060"/>
        <a:ext cx="1330677" cy="1134126"/>
      </dsp:txXfrm>
    </dsp:sp>
    <dsp:sp modelId="{D46E3E50-AD73-4D6F-8F9D-FBFB852514A5}">
      <dsp:nvSpPr>
        <dsp:cNvPr id="0" name=""/>
        <dsp:cNvSpPr/>
      </dsp:nvSpPr>
      <dsp:spPr>
        <a:xfrm>
          <a:off x="1332629" y="540060"/>
          <a:ext cx="1330677" cy="1134126"/>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dirty="0" smtClean="0"/>
            <a:t>wykorzystywane wyłącznie w celu realizacji umowy </a:t>
          </a:r>
          <a:endParaRPr lang="pl-PL" sz="1300" b="1" kern="1200" dirty="0"/>
        </a:p>
      </dsp:txBody>
      <dsp:txXfrm>
        <a:off x="1332629" y="540060"/>
        <a:ext cx="1330677" cy="1134126"/>
      </dsp:txXfrm>
    </dsp:sp>
    <dsp:sp modelId="{FE365F05-1357-4799-AE83-5C5F012895DC}">
      <dsp:nvSpPr>
        <dsp:cNvPr id="0" name=""/>
        <dsp:cNvSpPr/>
      </dsp:nvSpPr>
      <dsp:spPr>
        <a:xfrm>
          <a:off x="2663306" y="540060"/>
          <a:ext cx="1330677" cy="1134126"/>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300" b="1" kern="1200" smtClean="0"/>
            <a:t>nie są udostępniane innym podmiotom </a:t>
          </a:r>
        </a:p>
        <a:p>
          <a:pPr lvl="0" algn="ctr" defTabSz="933450">
            <a:lnSpc>
              <a:spcPct val="90000"/>
            </a:lnSpc>
            <a:spcBef>
              <a:spcPct val="0"/>
            </a:spcBef>
            <a:spcAft>
              <a:spcPct val="35000"/>
            </a:spcAft>
          </a:pPr>
          <a:endParaRPr lang="pl-PL" sz="1300" b="1" kern="1200" dirty="0"/>
        </a:p>
      </dsp:txBody>
      <dsp:txXfrm>
        <a:off x="2663306" y="540060"/>
        <a:ext cx="1330677" cy="1134126"/>
      </dsp:txXfrm>
    </dsp:sp>
    <dsp:sp modelId="{C6EF0E55-4BEF-4658-AE94-3E99C53D51C2}">
      <dsp:nvSpPr>
        <dsp:cNvPr id="0" name=""/>
        <dsp:cNvSpPr/>
      </dsp:nvSpPr>
      <dsp:spPr>
        <a:xfrm>
          <a:off x="0" y="1674186"/>
          <a:ext cx="3995936" cy="126014"/>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3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94FA296-182A-45C9-8B73-DDF17B08B246}">
      <dsp:nvSpPr>
        <dsp:cNvPr id="0" name=""/>
        <dsp:cNvSpPr/>
      </dsp:nvSpPr>
      <dsp:spPr>
        <a:xfrm>
          <a:off x="0" y="0"/>
          <a:ext cx="3995936" cy="756084"/>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2000" b="1" kern="1200" smtClean="0"/>
            <a:t>Prawa dostępu do danych: </a:t>
          </a:r>
        </a:p>
        <a:p>
          <a:pPr lvl="0" algn="ctr" defTabSz="1866900">
            <a:lnSpc>
              <a:spcPct val="90000"/>
            </a:lnSpc>
            <a:spcBef>
              <a:spcPct val="0"/>
            </a:spcBef>
            <a:spcAft>
              <a:spcPct val="35000"/>
            </a:spcAft>
          </a:pPr>
          <a:endParaRPr lang="pl-PL" sz="2000" b="1" kern="1200" dirty="0"/>
        </a:p>
      </dsp:txBody>
      <dsp:txXfrm>
        <a:off x="0" y="0"/>
        <a:ext cx="3995936" cy="756084"/>
      </dsp:txXfrm>
    </dsp:sp>
    <dsp:sp modelId="{12014A55-265C-417E-AA72-DA77A5055B4B}">
      <dsp:nvSpPr>
        <dsp:cNvPr id="0" name=""/>
        <dsp:cNvSpPr/>
      </dsp:nvSpPr>
      <dsp:spPr>
        <a:xfrm>
          <a:off x="0" y="756084"/>
          <a:ext cx="1997968" cy="1587776"/>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pl-PL" sz="1500" b="1" kern="1200" dirty="0" smtClean="0"/>
            <a:t>dostęp do swoich danych oraz możliwość ich poprawiania </a:t>
          </a:r>
        </a:p>
        <a:p>
          <a:pPr lvl="0" algn="ctr" defTabSz="2889250">
            <a:lnSpc>
              <a:spcPct val="90000"/>
            </a:lnSpc>
            <a:spcBef>
              <a:spcPct val="0"/>
            </a:spcBef>
            <a:spcAft>
              <a:spcPct val="35000"/>
            </a:spcAft>
          </a:pPr>
          <a:endParaRPr lang="pl-PL" sz="1500" b="1" kern="1200" dirty="0"/>
        </a:p>
      </dsp:txBody>
      <dsp:txXfrm>
        <a:off x="0" y="756084"/>
        <a:ext cx="1997968" cy="1587776"/>
      </dsp:txXfrm>
    </dsp:sp>
    <dsp:sp modelId="{7B4F56C9-A754-43F3-8E31-BB69EECB899F}">
      <dsp:nvSpPr>
        <dsp:cNvPr id="0" name=""/>
        <dsp:cNvSpPr/>
      </dsp:nvSpPr>
      <dsp:spPr>
        <a:xfrm>
          <a:off x="1997968" y="756084"/>
          <a:ext cx="1997968" cy="1587776"/>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pl-PL" sz="1500" b="1" kern="1200" dirty="0" smtClean="0"/>
            <a:t>dane osobowe są przechowywane </a:t>
          </a:r>
          <a:br>
            <a:rPr lang="pl-PL" sz="1500" b="1" kern="1200" dirty="0" smtClean="0"/>
          </a:br>
          <a:r>
            <a:rPr lang="pl-PL" sz="1500" b="1" kern="1200" dirty="0" smtClean="0"/>
            <a:t>i zabezpieczone zgodnie z zasadami określonymi w obowiązujących przepisach prawa </a:t>
          </a:r>
          <a:endParaRPr lang="pl-PL" sz="1500" b="1" kern="1200" dirty="0"/>
        </a:p>
      </dsp:txBody>
      <dsp:txXfrm>
        <a:off x="1997968" y="756084"/>
        <a:ext cx="1997968" cy="1587776"/>
      </dsp:txXfrm>
    </dsp:sp>
    <dsp:sp modelId="{0BB5918B-E5C6-4253-A59C-997F38FD0447}">
      <dsp:nvSpPr>
        <dsp:cNvPr id="0" name=""/>
        <dsp:cNvSpPr/>
      </dsp:nvSpPr>
      <dsp:spPr>
        <a:xfrm>
          <a:off x="0" y="2343860"/>
          <a:ext cx="3995936" cy="176419"/>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4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4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7E4720A-3618-44CC-B041-A3FC786BA153}">
      <dsp:nvSpPr>
        <dsp:cNvPr id="0" name=""/>
        <dsp:cNvSpPr/>
      </dsp:nvSpPr>
      <dsp:spPr>
        <a:xfrm>
          <a:off x="0" y="580753"/>
          <a:ext cx="5436096" cy="121680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Dotyczy ochrony praw własności intelektualnej. Przyjęty tekst zrównuje ściąganie plików z Internetu z innymi naruszeniami własności intelektualnej. </a:t>
          </a:r>
          <a:endParaRPr lang="pl-PL" sz="1600" b="1" kern="1200" dirty="0"/>
        </a:p>
      </dsp:txBody>
      <dsp:txXfrm>
        <a:off x="0" y="580753"/>
        <a:ext cx="5436096" cy="1216800"/>
      </dsp:txXfrm>
    </dsp:sp>
    <dsp:sp modelId="{AAC3B2B4-61E3-40EB-9D65-5C29BA1DA860}">
      <dsp:nvSpPr>
        <dsp:cNvPr id="0" name=""/>
        <dsp:cNvSpPr/>
      </dsp:nvSpPr>
      <dsp:spPr>
        <a:xfrm>
          <a:off x="0" y="1872208"/>
          <a:ext cx="5436096" cy="121680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pl-PL" sz="1600" b="1" kern="1200" dirty="0" smtClean="0"/>
            <a:t>Permanentna, totalna inwigilacja Internetu, na podobieństwo tej, której już teraz doświadczają Francuzi. Wybrana przez władze firma bez przerwy monitoruje wszelkie źródła udostępniające nielegalne filmy. </a:t>
          </a:r>
        </a:p>
      </dsp:txBody>
      <dsp:txXfrm>
        <a:off x="0" y="1872208"/>
        <a:ext cx="5436096" cy="1216800"/>
      </dsp:txXfrm>
    </dsp:sp>
  </dsp:spTree>
</dsp:drawing>
</file>

<file path=ppt/diagrams/drawing4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4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FAA3EFA-C2AF-4EE6-A9DC-0A1F6666BC25}">
      <dsp:nvSpPr>
        <dsp:cNvPr id="0" name=""/>
        <dsp:cNvSpPr/>
      </dsp:nvSpPr>
      <dsp:spPr>
        <a:xfrm>
          <a:off x="593" y="528071"/>
          <a:ext cx="2313735" cy="138824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smtClean="0"/>
            <a:t>Nowe przepisy przeciwko piractwu wykorzystujące internetowe filtry, blokady stron WWW i mechanizmy odcinające piratom dostęp do Sieci. </a:t>
          </a:r>
          <a:endParaRPr lang="pl-PL" sz="1300" b="1" kern="1200" dirty="0"/>
        </a:p>
      </dsp:txBody>
      <dsp:txXfrm>
        <a:off x="593" y="528071"/>
        <a:ext cx="2313735" cy="1388241"/>
      </dsp:txXfrm>
    </dsp:sp>
    <dsp:sp modelId="{6ACFB0B6-1FA2-498A-8AD7-BC712D551E15}">
      <dsp:nvSpPr>
        <dsp:cNvPr id="0" name=""/>
        <dsp:cNvSpPr/>
      </dsp:nvSpPr>
      <dsp:spPr>
        <a:xfrm>
          <a:off x="2545702" y="528071"/>
          <a:ext cx="2313735" cy="1388241"/>
        </a:xfrm>
        <a:prstGeom prst="rect">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smtClean="0"/>
            <a:t>Każdy ma być osobiście odpowiedzialny za wykorzystywano przez siebie elementy Internetu. </a:t>
          </a:r>
          <a:endParaRPr lang="pl-PL" sz="1300" b="1" kern="1200" dirty="0" smtClean="0"/>
        </a:p>
      </dsp:txBody>
      <dsp:txXfrm>
        <a:off x="2545702" y="528071"/>
        <a:ext cx="2313735" cy="1388241"/>
      </dsp:txXfrm>
    </dsp:sp>
    <dsp:sp modelId="{861E5D74-C25E-4135-A6F4-57A839A52D88}">
      <dsp:nvSpPr>
        <dsp:cNvPr id="0" name=""/>
        <dsp:cNvSpPr/>
      </dsp:nvSpPr>
      <dsp:spPr>
        <a:xfrm>
          <a:off x="593" y="2147686"/>
          <a:ext cx="2313735" cy="1388241"/>
        </a:xfrm>
        <a:prstGeom prst="rect">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dirty="0" err="1" smtClean="0"/>
            <a:t>Providerzy</a:t>
          </a:r>
          <a:r>
            <a:rPr lang="pl-PL" sz="1300" b="1" kern="1200" dirty="0" smtClean="0"/>
            <a:t> mieliby tez wprowadzić zasadę trzech kroków (ostrzeżenie, przypomnienie, odłączenie) </a:t>
          </a:r>
          <a:br>
            <a:rPr lang="pl-PL" sz="1300" b="1" kern="1200" dirty="0" smtClean="0"/>
          </a:br>
          <a:r>
            <a:rPr lang="pl-PL" sz="1300" b="1" kern="1200" dirty="0" smtClean="0"/>
            <a:t>i w razie potrzeby blokować dostęp do Sieci użytkownikom pobierającym nielegalne pliki. </a:t>
          </a:r>
        </a:p>
      </dsp:txBody>
      <dsp:txXfrm>
        <a:off x="593" y="2147686"/>
        <a:ext cx="2313735" cy="1388241"/>
      </dsp:txXfrm>
    </dsp:sp>
    <dsp:sp modelId="{1E1D35B1-CFC3-4E25-A5B4-19CD8640282F}">
      <dsp:nvSpPr>
        <dsp:cNvPr id="0" name=""/>
        <dsp:cNvSpPr/>
      </dsp:nvSpPr>
      <dsp:spPr>
        <a:xfrm>
          <a:off x="2545702" y="2147686"/>
          <a:ext cx="2313735" cy="1388241"/>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pl-PL" sz="1300" b="1" kern="1200" dirty="0" smtClean="0"/>
            <a:t>Rządy poszczególnych krajów UE będą zobligowane do wprowadzenia zgodnych z nią przepisów. </a:t>
          </a:r>
        </a:p>
      </dsp:txBody>
      <dsp:txXfrm>
        <a:off x="2545702" y="2147686"/>
        <a:ext cx="2313735" cy="1388241"/>
      </dsp:txXfrm>
    </dsp:sp>
  </dsp:spTree>
</dsp:drawing>
</file>

<file path=ppt/diagrams/drawing4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864F938-850E-4F01-800E-1F1DEF8A7A17}">
      <dsp:nvSpPr>
        <dsp:cNvPr id="0" name=""/>
        <dsp:cNvSpPr/>
      </dsp:nvSpPr>
      <dsp:spPr>
        <a:xfrm>
          <a:off x="0" y="535609"/>
          <a:ext cx="3995936" cy="1024698"/>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pl-PL" sz="2000" b="1" kern="1200" smtClean="0"/>
            <a:t>•Międzynarodowe ramy do działań przeciw naruszaniu własności intelektualnej </a:t>
          </a:r>
          <a:endParaRPr lang="pl-PL" sz="2000" b="1" kern="1200" dirty="0"/>
        </a:p>
      </dsp:txBody>
      <dsp:txXfrm>
        <a:off x="0" y="535609"/>
        <a:ext cx="3995936" cy="1024698"/>
      </dsp:txXfrm>
    </dsp:sp>
    <dsp:sp modelId="{0A78AFBA-F1D5-4735-AF1D-E06B8F101500}">
      <dsp:nvSpPr>
        <dsp:cNvPr id="0" name=""/>
        <dsp:cNvSpPr/>
      </dsp:nvSpPr>
      <dsp:spPr>
        <a:xfrm>
          <a:off x="0" y="1744627"/>
          <a:ext cx="3995936" cy="149573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pl-PL" sz="2000" b="1" kern="1200" dirty="0" smtClean="0"/>
            <a:t>•Porozumienie przeciw handlowi podrobionymi towarami, także </a:t>
          </a:r>
          <a:br>
            <a:rPr lang="pl-PL" sz="2000" b="1" kern="1200" dirty="0" smtClean="0"/>
          </a:br>
          <a:r>
            <a:rPr lang="pl-PL" sz="2000" b="1" kern="1200" dirty="0" smtClean="0"/>
            <a:t>w środowisku cyfrowym w zakresie szeroko pojętej własności intelektualnej. </a:t>
          </a:r>
        </a:p>
      </dsp:txBody>
      <dsp:txXfrm>
        <a:off x="0" y="1744627"/>
        <a:ext cx="3995936" cy="1495730"/>
      </dsp:txXfrm>
    </dsp:sp>
  </dsp:spTree>
</dsp:drawing>
</file>

<file path=ppt/diagrams/drawing4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4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4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4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005B266-4FD4-450A-92C1-41FE86BC090A}">
      <dsp:nvSpPr>
        <dsp:cNvPr id="0" name=""/>
        <dsp:cNvSpPr/>
      </dsp:nvSpPr>
      <dsp:spPr>
        <a:xfrm>
          <a:off x="0" y="48351"/>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smtClean="0"/>
            <a:t>powszechny</a:t>
          </a:r>
          <a:r>
            <a:rPr lang="pl-PL" sz="1400" kern="1200" smtClean="0"/>
            <a:t> – obowiązują na całym świecie i przysługują każdemu człowiekowi</a:t>
          </a:r>
          <a:endParaRPr lang="pl-PL" sz="1400" kern="1200" dirty="0"/>
        </a:p>
      </dsp:txBody>
      <dsp:txXfrm>
        <a:off x="0" y="48351"/>
        <a:ext cx="8748464" cy="430560"/>
      </dsp:txXfrm>
    </dsp:sp>
    <dsp:sp modelId="{9909F172-21C4-4640-BCB4-530A9962A610}">
      <dsp:nvSpPr>
        <dsp:cNvPr id="0" name=""/>
        <dsp:cNvSpPr/>
      </dsp:nvSpPr>
      <dsp:spPr>
        <a:xfrm>
          <a:off x="0" y="586381"/>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dirty="0" smtClean="0"/>
            <a:t>przyrodzony</a:t>
          </a:r>
          <a:r>
            <a:rPr lang="pl-PL" sz="1400" kern="1200" dirty="0" smtClean="0"/>
            <a:t> – przysługują każdemu od chwili urodzenia</a:t>
          </a:r>
        </a:p>
      </dsp:txBody>
      <dsp:txXfrm>
        <a:off x="0" y="586381"/>
        <a:ext cx="8748464" cy="430560"/>
      </dsp:txXfrm>
    </dsp:sp>
    <dsp:sp modelId="{E03FFBE9-3018-4087-BDDB-0BE006566535}">
      <dsp:nvSpPr>
        <dsp:cNvPr id="0" name=""/>
        <dsp:cNvSpPr/>
      </dsp:nvSpPr>
      <dsp:spPr>
        <a:xfrm>
          <a:off x="0" y="1133474"/>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smtClean="0"/>
            <a:t>niezbywalny</a:t>
          </a:r>
          <a:r>
            <a:rPr lang="pl-PL" sz="1400" kern="1200" smtClean="0"/>
            <a:t> – nie można się ich zrzec</a:t>
          </a:r>
          <a:endParaRPr lang="pl-PL" sz="1400" kern="1200" dirty="0" smtClean="0"/>
        </a:p>
      </dsp:txBody>
      <dsp:txXfrm>
        <a:off x="0" y="1133474"/>
        <a:ext cx="8748464" cy="430560"/>
      </dsp:txXfrm>
    </dsp:sp>
    <dsp:sp modelId="{97AE306B-81F6-4605-95D9-997B61492F19}">
      <dsp:nvSpPr>
        <dsp:cNvPr id="0" name=""/>
        <dsp:cNvSpPr/>
      </dsp:nvSpPr>
      <dsp:spPr>
        <a:xfrm>
          <a:off x="0" y="1538752"/>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smtClean="0"/>
            <a:t>nienaruszalny</a:t>
          </a:r>
          <a:r>
            <a:rPr lang="pl-PL" sz="1400" kern="1200" smtClean="0"/>
            <a:t> – istnieją niezależnie od władzy i nie mogą być przez nią dowolnie regulowane</a:t>
          </a:r>
          <a:endParaRPr lang="pl-PL" sz="1400" kern="1200" dirty="0" smtClean="0"/>
        </a:p>
      </dsp:txBody>
      <dsp:txXfrm>
        <a:off x="0" y="1538752"/>
        <a:ext cx="8748464" cy="430560"/>
      </dsp:txXfrm>
    </dsp:sp>
    <dsp:sp modelId="{D683D2A2-CECB-4FF8-AB74-3EDFDE2DD6A5}">
      <dsp:nvSpPr>
        <dsp:cNvPr id="0" name=""/>
        <dsp:cNvSpPr/>
      </dsp:nvSpPr>
      <dsp:spPr>
        <a:xfrm>
          <a:off x="0" y="2035552"/>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dirty="0" smtClean="0"/>
            <a:t>naturalny</a:t>
          </a:r>
          <a:r>
            <a:rPr lang="pl-PL" sz="1400" kern="1200" dirty="0" smtClean="0"/>
            <a:t> – obowiązują niezależnie od ich potwierdzenia przez władzę państwową</a:t>
          </a:r>
        </a:p>
      </dsp:txBody>
      <dsp:txXfrm>
        <a:off x="0" y="2035552"/>
        <a:ext cx="8748464" cy="430560"/>
      </dsp:txXfrm>
    </dsp:sp>
    <dsp:sp modelId="{41F4232F-35B7-4C1E-B9CE-F62E4069BA18}">
      <dsp:nvSpPr>
        <dsp:cNvPr id="0" name=""/>
        <dsp:cNvSpPr/>
      </dsp:nvSpPr>
      <dsp:spPr>
        <a:xfrm>
          <a:off x="0" y="2532352"/>
          <a:ext cx="8748464" cy="430560"/>
        </a:xfrm>
        <a:prstGeom prst="round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pl-PL" sz="1400" b="1" kern="1200" smtClean="0"/>
            <a:t>niepodzielny</a:t>
          </a:r>
          <a:r>
            <a:rPr lang="pl-PL" sz="1400" kern="1200" smtClean="0"/>
            <a:t> – wszystkie stanowią integralną i współzależną całość</a:t>
          </a:r>
          <a:endParaRPr lang="pl-PL" sz="1400" kern="1200" dirty="0" smtClean="0"/>
        </a:p>
      </dsp:txBody>
      <dsp:txXfrm>
        <a:off x="0" y="2532352"/>
        <a:ext cx="8748464" cy="430560"/>
      </dsp:txXfrm>
    </dsp:sp>
  </dsp:spTree>
</dsp:drawing>
</file>

<file path=ppt/diagrams/drawing4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6B32570-CAC0-4FD0-89B2-BB677590A479}">
      <dsp:nvSpPr>
        <dsp:cNvPr id="0" name=""/>
        <dsp:cNvSpPr/>
      </dsp:nvSpPr>
      <dsp:spPr>
        <a:xfrm>
          <a:off x="0" y="0"/>
          <a:ext cx="3275856" cy="1512168"/>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pl-PL" sz="2000" b="1" kern="1200" dirty="0" smtClean="0"/>
            <a:t>ACTA AD 2012 </a:t>
          </a:r>
          <a:br>
            <a:rPr lang="pl-PL" sz="2000" b="1" kern="1200" dirty="0" smtClean="0"/>
          </a:br>
          <a:endParaRPr lang="pl-PL" sz="2000" kern="1200" dirty="0"/>
        </a:p>
      </dsp:txBody>
      <dsp:txXfrm>
        <a:off x="0" y="0"/>
        <a:ext cx="3275856" cy="1512168"/>
      </dsp:txXfrm>
    </dsp:sp>
    <dsp:sp modelId="{984F37FE-5CE0-49BC-BAF6-F6538A00644A}">
      <dsp:nvSpPr>
        <dsp:cNvPr id="0" name=""/>
        <dsp:cNvSpPr/>
      </dsp:nvSpPr>
      <dsp:spPr>
        <a:xfrm>
          <a:off x="0" y="1354181"/>
          <a:ext cx="1637927" cy="3618669"/>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Prowajderzy mają prawo </a:t>
          </a:r>
          <a:br>
            <a:rPr lang="pl-PL" sz="1400" b="1" kern="1200" dirty="0" smtClean="0"/>
          </a:br>
          <a:r>
            <a:rPr lang="pl-PL" sz="1400" b="1" kern="1200" dirty="0" smtClean="0"/>
            <a:t>i obowiązek kontroli dystrybucji chronionych materiałów – zbyt duża swoboda kontroli </a:t>
          </a:r>
          <a:br>
            <a:rPr lang="pl-PL" sz="1400" b="1" kern="1200" dirty="0" smtClean="0"/>
          </a:br>
          <a:r>
            <a:rPr lang="pl-PL" sz="1400" b="1" kern="1200" dirty="0" smtClean="0"/>
            <a:t>/inwigilacji </a:t>
          </a:r>
          <a:endParaRPr lang="pl-PL" sz="1400" b="1" kern="1200" dirty="0"/>
        </a:p>
      </dsp:txBody>
      <dsp:txXfrm>
        <a:off x="0" y="1354181"/>
        <a:ext cx="1637927" cy="3618669"/>
      </dsp:txXfrm>
    </dsp:sp>
    <dsp:sp modelId="{14407985-578F-4A26-BC0E-86AF36713748}">
      <dsp:nvSpPr>
        <dsp:cNvPr id="0" name=""/>
        <dsp:cNvSpPr/>
      </dsp:nvSpPr>
      <dsp:spPr>
        <a:xfrm>
          <a:off x="1637928" y="1354181"/>
          <a:ext cx="1637927" cy="3618669"/>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pl-PL" sz="1400" b="1" kern="1200" dirty="0" smtClean="0"/>
            <a:t>Zbyt łatwe udostępnianie, właścicielom chronionych materiałów, danych identyfikujących osoby/firmy rozpowszechniające chronione materiały </a:t>
          </a:r>
          <a:endParaRPr lang="pl-PL" sz="1400" b="1" kern="1200" dirty="0"/>
        </a:p>
      </dsp:txBody>
      <dsp:txXfrm>
        <a:off x="1637928" y="1354181"/>
        <a:ext cx="1637927" cy="3618669"/>
      </dsp:txXfrm>
    </dsp:sp>
    <dsp:sp modelId="{1579A1D6-1EF4-4816-A3FB-CC288EE1C2C0}">
      <dsp:nvSpPr>
        <dsp:cNvPr id="0" name=""/>
        <dsp:cNvSpPr/>
      </dsp:nvSpPr>
      <dsp:spPr>
        <a:xfrm>
          <a:off x="0" y="4878436"/>
          <a:ext cx="3275856" cy="98551"/>
        </a:xfrm>
        <a:prstGeom prst="rect">
          <a:avLst/>
        </a:prstGeom>
        <a:solidFill>
          <a:schemeClr val="dk1">
            <a:shade val="8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5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5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5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drawing5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1B5807F-3258-4D3D-86B4-DDB409CBEBDF}">
      <dsp:nvSpPr>
        <dsp:cNvPr id="0" name=""/>
        <dsp:cNvSpPr/>
      </dsp:nvSpPr>
      <dsp:spPr>
        <a:xfrm>
          <a:off x="0" y="58293"/>
          <a:ext cx="6840760" cy="7101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Zaloguj się na konto </a:t>
          </a:r>
          <a:r>
            <a:rPr lang="pl-PL" sz="2400" b="1" kern="1200" dirty="0" err="1" smtClean="0"/>
            <a:t>gmail</a:t>
          </a:r>
          <a:endParaRPr lang="pl-PL" sz="2400" b="1" kern="1200" dirty="0"/>
        </a:p>
      </dsp:txBody>
      <dsp:txXfrm>
        <a:off x="0" y="58293"/>
        <a:ext cx="6840760" cy="710183"/>
      </dsp:txXfrm>
    </dsp:sp>
    <dsp:sp modelId="{E79F5660-080F-4C93-91F7-890F9F7EBCAC}">
      <dsp:nvSpPr>
        <dsp:cNvPr id="0" name=""/>
        <dsp:cNvSpPr/>
      </dsp:nvSpPr>
      <dsp:spPr>
        <a:xfrm>
          <a:off x="0" y="730688"/>
          <a:ext cx="6840760" cy="7101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Kliknij na ikonkę TEST znajdującą się na slajdzie po prawej stronie</a:t>
          </a:r>
        </a:p>
      </dsp:txBody>
      <dsp:txXfrm>
        <a:off x="0" y="730688"/>
        <a:ext cx="6840760" cy="710183"/>
      </dsp:txXfrm>
    </dsp:sp>
    <dsp:sp modelId="{2882FA0C-DD65-47C8-B67A-6AD61811F786}">
      <dsp:nvSpPr>
        <dsp:cNvPr id="0" name=""/>
        <dsp:cNvSpPr/>
      </dsp:nvSpPr>
      <dsp:spPr>
        <a:xfrm>
          <a:off x="0" y="1444677"/>
          <a:ext cx="6840760" cy="710183"/>
        </a:xfrm>
        <a:prstGeom prst="roundRect">
          <a:avLst/>
        </a:prstGeom>
        <a:blipFill rotWithShape="0">
          <a:blip xmlns:r="http://schemas.openxmlformats.org/officeDocument/2006/relationships" r:embed="rId1"/>
          <a:stretch>
            <a:fillRect/>
          </a:stretch>
        </a:blip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pl-PL" sz="2400" b="1" kern="1200" dirty="0" smtClean="0"/>
        </a:p>
      </dsp:txBody>
      <dsp:txXfrm>
        <a:off x="0" y="1444677"/>
        <a:ext cx="6840760" cy="710183"/>
      </dsp:txXfrm>
    </dsp:sp>
    <dsp:sp modelId="{56E7BA04-645D-43AC-8FB4-952C8C88A6BA}">
      <dsp:nvSpPr>
        <dsp:cNvPr id="0" name=""/>
        <dsp:cNvSpPr/>
      </dsp:nvSpPr>
      <dsp:spPr>
        <a:xfrm>
          <a:off x="0" y="2160240"/>
          <a:ext cx="6840760" cy="7101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Odpowiedz na znajdujące się w teście pytania</a:t>
          </a:r>
        </a:p>
      </dsp:txBody>
      <dsp:txXfrm>
        <a:off x="0" y="2160240"/>
        <a:ext cx="6840760" cy="710183"/>
      </dsp:txXfrm>
    </dsp:sp>
    <dsp:sp modelId="{845A7DC2-5C91-458B-900D-051BE7F2441A}">
      <dsp:nvSpPr>
        <dsp:cNvPr id="0" name=""/>
        <dsp:cNvSpPr/>
      </dsp:nvSpPr>
      <dsp:spPr>
        <a:xfrm>
          <a:off x="0" y="2879608"/>
          <a:ext cx="6840760" cy="7101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pl-PL" sz="2400" b="1" kern="1200" dirty="0" smtClean="0"/>
            <a:t>Po zakończeniu zadania kliknij na ikonkę WYŚLIJ</a:t>
          </a:r>
        </a:p>
      </dsp:txBody>
      <dsp:txXfrm>
        <a:off x="0" y="2879608"/>
        <a:ext cx="6840760" cy="710183"/>
      </dsp:txXfrm>
    </dsp:sp>
    <dsp:sp modelId="{DC83B97D-3221-4E21-8304-DE299ADE25B2}">
      <dsp:nvSpPr>
        <dsp:cNvPr id="0" name=""/>
        <dsp:cNvSpPr/>
      </dsp:nvSpPr>
      <dsp:spPr>
        <a:xfrm>
          <a:off x="0" y="3598976"/>
          <a:ext cx="6840760" cy="71018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pl-PL" sz="2400" b="1" kern="1200" dirty="0" smtClean="0"/>
            <a:t>GRATULUJĘ! WYKONAŁEŚ ZADANIE</a:t>
          </a:r>
          <a:endParaRPr lang="pl-PL" sz="2400" b="1" kern="1200" dirty="0"/>
        </a:p>
      </dsp:txBody>
      <dsp:txXfrm>
        <a:off x="0" y="3598976"/>
        <a:ext cx="6840760" cy="710183"/>
      </dsp:txXfrm>
    </dsp:sp>
  </dsp:spTree>
</dsp:drawing>
</file>

<file path=ppt/diagrams/drawing5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5B8742-1B3F-4083-8C96-2338FBCCF131}">
      <dsp:nvSpPr>
        <dsp:cNvPr id="0" name=""/>
        <dsp:cNvSpPr/>
      </dsp:nvSpPr>
      <dsp:spPr>
        <a:xfrm>
          <a:off x="162" y="192042"/>
          <a:ext cx="711920" cy="15374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DEFINICJE</a:t>
          </a:r>
          <a:endParaRPr lang="pl-PL" sz="800" b="1" kern="1200" dirty="0"/>
        </a:p>
      </dsp:txBody>
      <dsp:txXfrm>
        <a:off x="162" y="192042"/>
        <a:ext cx="711920" cy="153742"/>
      </dsp:txXfrm>
    </dsp:sp>
    <dsp:sp modelId="{64ED4C56-8503-4CE9-AC45-5504D67FA821}">
      <dsp:nvSpPr>
        <dsp:cNvPr id="0" name=""/>
        <dsp:cNvSpPr/>
      </dsp:nvSpPr>
      <dsp:spPr>
        <a:xfrm>
          <a:off x="768391" y="206271"/>
          <a:ext cx="563086" cy="125285"/>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i="0" kern="1200" dirty="0" smtClean="0">
              <a:latin typeface="Corbel"/>
              <a:ea typeface="+mn-ea"/>
              <a:cs typeface="+mn-cs"/>
              <a:hlinkClick xmlns:r="http://schemas.openxmlformats.org/officeDocument/2006/relationships" r:id="" action="ppaction://hlinksldjump"/>
            </a:rPr>
            <a:t>HISTORIA</a:t>
          </a:r>
          <a:endParaRPr lang="pl-PL" sz="800" b="1" kern="1200" dirty="0"/>
        </a:p>
      </dsp:txBody>
      <dsp:txXfrm>
        <a:off x="768391" y="206271"/>
        <a:ext cx="563086" cy="125285"/>
      </dsp:txXfrm>
    </dsp:sp>
    <dsp:sp modelId="{AEB433F8-2D50-4C4E-BF5D-1B88851BD537}">
      <dsp:nvSpPr>
        <dsp:cNvPr id="0" name=""/>
        <dsp:cNvSpPr/>
      </dsp:nvSpPr>
      <dsp:spPr>
        <a:xfrm>
          <a:off x="162" y="402094"/>
          <a:ext cx="711920" cy="19689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OCHRONA</a:t>
          </a:r>
          <a:endParaRPr lang="pl-PL" sz="800" b="1" kern="1200" dirty="0"/>
        </a:p>
      </dsp:txBody>
      <dsp:txXfrm>
        <a:off x="162" y="402094"/>
        <a:ext cx="711920" cy="196896"/>
      </dsp:txXfrm>
    </dsp:sp>
    <dsp:sp modelId="{C15A0286-AE56-45C2-ADDD-0632FC531DE2}">
      <dsp:nvSpPr>
        <dsp:cNvPr id="0" name=""/>
        <dsp:cNvSpPr/>
      </dsp:nvSpPr>
      <dsp:spPr>
        <a:xfrm>
          <a:off x="768391" y="404945"/>
          <a:ext cx="563086" cy="191193"/>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PRAWO</a:t>
          </a:r>
          <a:endParaRPr lang="pl-PL" sz="800" b="1" kern="1200" dirty="0"/>
        </a:p>
      </dsp:txBody>
      <dsp:txXfrm>
        <a:off x="768391" y="404945"/>
        <a:ext cx="563086" cy="191193"/>
      </dsp:txXfrm>
    </dsp:sp>
    <dsp:sp modelId="{1AFBBEFC-B226-4FBC-879B-F2F42A162863}">
      <dsp:nvSpPr>
        <dsp:cNvPr id="0" name=""/>
        <dsp:cNvSpPr/>
      </dsp:nvSpPr>
      <dsp:spPr>
        <a:xfrm>
          <a:off x="15590" y="655299"/>
          <a:ext cx="1300458" cy="205393"/>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r" defTabSz="355600">
            <a:lnSpc>
              <a:spcPct val="90000"/>
            </a:lnSpc>
            <a:spcBef>
              <a:spcPct val="0"/>
            </a:spcBef>
            <a:spcAft>
              <a:spcPct val="35000"/>
            </a:spcAft>
          </a:pPr>
          <a:r>
            <a:rPr lang="pl-PL" sz="800" b="1" kern="1200" dirty="0" smtClean="0">
              <a:hlinkClick xmlns:r="http://schemas.openxmlformats.org/officeDocument/2006/relationships" r:id="" action="ppaction://hlinksldjump"/>
            </a:rPr>
            <a:t>POWRÓT</a:t>
          </a:r>
          <a:endParaRPr lang="pl-PL" sz="800" b="1" kern="1200" dirty="0"/>
        </a:p>
      </dsp:txBody>
      <dsp:txXfrm>
        <a:off x="15590" y="655299"/>
        <a:ext cx="1300458" cy="205393"/>
      </dsp:txXfrm>
    </dsp:sp>
  </dsp:spTree>
</dsp:drawing>
</file>

<file path=ppt/diagrams/layout1.xml><?xml version="1.0" encoding="utf-8"?>
<dgm:layoutDef xmlns:dgm="http://schemas.openxmlformats.org/drawingml/2006/diagram" xmlns:a="http://schemas.openxmlformats.org/drawingml/2006/main" uniqueId="urn:microsoft.com/office/officeart/2005/8/layout/pList2#1">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9.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9.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5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0C4AB8-25BE-445F-8073-7AAC05BD37FF}" type="datetimeFigureOut">
              <a:rPr lang="en-US" smtClean="0"/>
              <a:pPr/>
              <a:t>10/6/2013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566074-CEC2-4EBF-B1F3-E97A96BEB2E0}" type="slidenum">
              <a:rPr lang="en-US" smtClean="0"/>
              <a:pPr/>
              <a:t>‹#›</a:t>
            </a:fld>
            <a:endParaRPr lang="en-US"/>
          </a:p>
        </p:txBody>
      </p:sp>
    </p:spTree>
    <p:extLst>
      <p:ext uri="{BB962C8B-B14F-4D97-AF65-F5344CB8AC3E}">
        <p14:creationId xmlns:p14="http://schemas.microsoft.com/office/powerpoint/2010/main" xmlns="" val="2498202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endParaRPr lang="pl-PL" sz="1200" dirty="0"/>
          </a:p>
        </p:txBody>
      </p:sp>
      <p:sp>
        <p:nvSpPr>
          <p:cNvPr id="6" name="Slide Image Placeholder 5"/>
          <p:cNvSpPr>
            <a:spLocks noGrp="1" noRot="1" noChangeAspect="1"/>
          </p:cNvSpPr>
          <p:nvPr>
            <p:ph type="sldImg"/>
          </p:nvPr>
        </p:nvSpPr>
        <p:spPr>
          <a:xfrm>
            <a:off x="533400" y="460375"/>
            <a:ext cx="3144838" cy="2359025"/>
          </a:xfr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pl-PL" smtClean="0"/>
              <a:t>Kliknij, aby edytować styl</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US"/>
          </a:p>
        </p:txBody>
      </p:sp>
      <p:sp>
        <p:nvSpPr>
          <p:cNvPr id="4" name="Date Placeholder 3"/>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4036600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Content Placeholder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941677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452084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Date Placeholder 4"/>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518156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smtClean="0"/>
              <a:t>Kliknij, aby edytować styl</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Date Placeholder 6"/>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8" name="Footer Placeholder 7"/>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300414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Date Placeholder 2"/>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4" name="Footer Placeholder 3"/>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726160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3" name="Footer Placeholder 2"/>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294707306"/>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9339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6492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08176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l-PL" smtClean="0"/>
              <a:t>Kliknij, aby edytować styl</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538995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27E66"/>
            </a:gs>
            <a:gs pos="71000">
              <a:schemeClr val="tx1"/>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pl-PL" smtClean="0">
                <a:solidFill>
                  <a:prstClr val="black">
                    <a:tint val="75000"/>
                  </a:prstClr>
                </a:solidFill>
              </a:rPr>
              <a:t>2013-02-17                              UNIWERSYTET PEDAGOGICZNY</a:t>
            </a:r>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pl-PL" smtClean="0">
                <a:solidFill>
                  <a:prstClr val="black">
                    <a:tint val="75000"/>
                  </a:prstClr>
                </a:solidFill>
              </a:rPr>
              <a:t>projekt: M. Wieczorek-Tomaszewska  KATEDRA TECHNOLOGII i MEDIÓW EDUKACYJNYCH                         </a:t>
            </a: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D3CB9-049B-4F4F-82D1-8A95299C975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545651506"/>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ransition>
    <p:fade/>
  </p:transition>
  <p:timing>
    <p:tnLst>
      <p:par>
        <p:cTn id="1" dur="indefinite" restart="never" nodeType="tmRoot"/>
      </p:par>
    </p:tnLst>
  </p:timing>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notesSlide" Target="../notesSlides/notesSlide2.xml"/><Relationship Id="rId16" Type="http://schemas.openxmlformats.org/officeDocument/2006/relationships/diagramColors" Target="../diagrams/colors5.xml"/><Relationship Id="rId1" Type="http://schemas.openxmlformats.org/officeDocument/2006/relationships/slideLayout" Target="../slideLayouts/slideLayout8.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3.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18" Type="http://schemas.microsoft.com/office/2007/relationships/diagramDrawing" Target="../diagrams/drawing8.xml"/><Relationship Id="rId3" Type="http://schemas.openxmlformats.org/officeDocument/2006/relationships/image" Target="../media/image6.png"/><Relationship Id="rId21" Type="http://schemas.openxmlformats.org/officeDocument/2006/relationships/diagramQuickStyle" Target="../diagrams/quickStyle9.xml"/><Relationship Id="rId7" Type="http://schemas.openxmlformats.org/officeDocument/2006/relationships/diagramColors" Target="../diagrams/colors6.xml"/><Relationship Id="rId12" Type="http://schemas.openxmlformats.org/officeDocument/2006/relationships/diagramColors" Target="../diagrams/colors7.xml"/><Relationship Id="rId17" Type="http://schemas.openxmlformats.org/officeDocument/2006/relationships/diagramColors" Target="../diagrams/colors8.xml"/><Relationship Id="rId2" Type="http://schemas.openxmlformats.org/officeDocument/2006/relationships/notesSlide" Target="../notesSlides/notesSlide3.xml"/><Relationship Id="rId16" Type="http://schemas.openxmlformats.org/officeDocument/2006/relationships/diagramQuickStyle" Target="../diagrams/quickStyle8.xml"/><Relationship Id="rId20" Type="http://schemas.openxmlformats.org/officeDocument/2006/relationships/diagramLayout" Target="../diagrams/layout9.xml"/><Relationship Id="rId1" Type="http://schemas.openxmlformats.org/officeDocument/2006/relationships/slideLayout" Target="../slideLayouts/slideLayout8.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5" Type="http://schemas.openxmlformats.org/officeDocument/2006/relationships/diagramLayout" Target="../diagrams/layout8.xml"/><Relationship Id="rId23" Type="http://schemas.microsoft.com/office/2007/relationships/diagramDrawing" Target="../diagrams/drawing9.xml"/><Relationship Id="rId10" Type="http://schemas.openxmlformats.org/officeDocument/2006/relationships/diagramLayout" Target="../diagrams/layout7.xml"/><Relationship Id="rId19" Type="http://schemas.openxmlformats.org/officeDocument/2006/relationships/diagramData" Target="../diagrams/data9.xml"/><Relationship Id="rId4" Type="http://schemas.openxmlformats.org/officeDocument/2006/relationships/diagramData" Target="../diagrams/data6.xml"/><Relationship Id="rId9" Type="http://schemas.openxmlformats.org/officeDocument/2006/relationships/diagramData" Target="../diagrams/data7.xml"/><Relationship Id="rId14" Type="http://schemas.openxmlformats.org/officeDocument/2006/relationships/diagramData" Target="../diagrams/data8.xml"/><Relationship Id="rId22" Type="http://schemas.openxmlformats.org/officeDocument/2006/relationships/diagramColors" Target="../diagrams/colors9.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11.xml"/><Relationship Id="rId13" Type="http://schemas.openxmlformats.org/officeDocument/2006/relationships/diagramData" Target="../diagrams/data12.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17" Type="http://schemas.microsoft.com/office/2007/relationships/diagramDrawing" Target="../diagrams/drawing12.xml"/><Relationship Id="rId2" Type="http://schemas.openxmlformats.org/officeDocument/2006/relationships/notesSlide" Target="../notesSlides/notesSlide4.xml"/><Relationship Id="rId16" Type="http://schemas.openxmlformats.org/officeDocument/2006/relationships/diagramColors" Target="../diagrams/colors12.xml"/><Relationship Id="rId1" Type="http://schemas.openxmlformats.org/officeDocument/2006/relationships/slideLayout" Target="../slideLayouts/slideLayout8.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5" Type="http://schemas.openxmlformats.org/officeDocument/2006/relationships/diagramQuickStyle" Target="../diagrams/quickStyle12.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 Id="rId14" Type="http://schemas.openxmlformats.org/officeDocument/2006/relationships/diagramLayout" Target="../diagrams/layout12.xml"/></Relationships>
</file>

<file path=ppt/slides/_rels/slide5.xml.rels><?xml version="1.0" encoding="UTF-8" standalone="yes"?>
<Relationships xmlns="http://schemas.openxmlformats.org/package/2006/relationships"><Relationship Id="rId8" Type="http://schemas.microsoft.com/office/2007/relationships/diagramDrawing" Target="../diagrams/drawing13.xml"/><Relationship Id="rId13" Type="http://schemas.microsoft.com/office/2007/relationships/diagramDrawing" Target="../diagrams/drawing14.xml"/><Relationship Id="rId18" Type="http://schemas.openxmlformats.org/officeDocument/2006/relationships/diagramColors" Target="../diagrams/colors15.xml"/><Relationship Id="rId3" Type="http://schemas.openxmlformats.org/officeDocument/2006/relationships/hyperlink" Target="http://pl.wikipedia.org/wiki/Szyfr_Cezara" TargetMode="External"/><Relationship Id="rId21" Type="http://schemas.openxmlformats.org/officeDocument/2006/relationships/diagramLayout" Target="../diagrams/layout16.xml"/><Relationship Id="rId7" Type="http://schemas.openxmlformats.org/officeDocument/2006/relationships/diagramColors" Target="../diagrams/colors13.xml"/><Relationship Id="rId12" Type="http://schemas.openxmlformats.org/officeDocument/2006/relationships/diagramColors" Target="../diagrams/colors14.xml"/><Relationship Id="rId17" Type="http://schemas.openxmlformats.org/officeDocument/2006/relationships/diagramQuickStyle" Target="../diagrams/quickStyle15.xml"/><Relationship Id="rId2" Type="http://schemas.openxmlformats.org/officeDocument/2006/relationships/notesSlide" Target="../notesSlides/notesSlide5.xml"/><Relationship Id="rId16" Type="http://schemas.openxmlformats.org/officeDocument/2006/relationships/diagramLayout" Target="../diagrams/layout15.xml"/><Relationship Id="rId20" Type="http://schemas.openxmlformats.org/officeDocument/2006/relationships/diagramData" Target="../diagrams/data16.xml"/><Relationship Id="rId1" Type="http://schemas.openxmlformats.org/officeDocument/2006/relationships/slideLayout" Target="../slideLayouts/slideLayout8.xml"/><Relationship Id="rId6" Type="http://schemas.openxmlformats.org/officeDocument/2006/relationships/diagramQuickStyle" Target="../diagrams/quickStyle13.xml"/><Relationship Id="rId11" Type="http://schemas.openxmlformats.org/officeDocument/2006/relationships/diagramQuickStyle" Target="../diagrams/quickStyle14.xml"/><Relationship Id="rId24" Type="http://schemas.microsoft.com/office/2007/relationships/diagramDrawing" Target="../diagrams/drawing16.xml"/><Relationship Id="rId5" Type="http://schemas.openxmlformats.org/officeDocument/2006/relationships/diagramLayout" Target="../diagrams/layout13.xml"/><Relationship Id="rId15" Type="http://schemas.openxmlformats.org/officeDocument/2006/relationships/diagramData" Target="../diagrams/data15.xml"/><Relationship Id="rId23" Type="http://schemas.openxmlformats.org/officeDocument/2006/relationships/diagramColors" Target="../diagrams/colors16.xml"/><Relationship Id="rId10" Type="http://schemas.openxmlformats.org/officeDocument/2006/relationships/diagramLayout" Target="../diagrams/layout14.xml"/><Relationship Id="rId19" Type="http://schemas.microsoft.com/office/2007/relationships/diagramDrawing" Target="../diagrams/drawing15.xml"/><Relationship Id="rId4" Type="http://schemas.openxmlformats.org/officeDocument/2006/relationships/diagramData" Target="../diagrams/data13.xml"/><Relationship Id="rId9" Type="http://schemas.openxmlformats.org/officeDocument/2006/relationships/diagramData" Target="../diagrams/data14.xml"/><Relationship Id="rId14" Type="http://schemas.openxmlformats.org/officeDocument/2006/relationships/image" Target="../media/image7.jpeg"/><Relationship Id="rId22" Type="http://schemas.openxmlformats.org/officeDocument/2006/relationships/diagramQuickStyle" Target="../diagrams/quickStyle16.xml"/></Relationships>
</file>

<file path=ppt/slides/_rels/slide6.xml.rels><?xml version="1.0" encoding="UTF-8" standalone="yes"?>
<Relationships xmlns="http://schemas.openxmlformats.org/package/2006/relationships"><Relationship Id="rId8" Type="http://schemas.microsoft.com/office/2007/relationships/diagramDrawing" Target="../diagrams/drawing17.xml"/><Relationship Id="rId13" Type="http://schemas.microsoft.com/office/2007/relationships/diagramDrawing" Target="../diagrams/drawing18.xml"/><Relationship Id="rId3" Type="http://schemas.openxmlformats.org/officeDocument/2006/relationships/hyperlink" Target="http://kurier-wojenny.blogspot.com/2010/11/u-570-poddanie-okretu.html" TargetMode="External"/><Relationship Id="rId7" Type="http://schemas.openxmlformats.org/officeDocument/2006/relationships/diagramColors" Target="../diagrams/colors17.xml"/><Relationship Id="rId12" Type="http://schemas.openxmlformats.org/officeDocument/2006/relationships/diagramColors" Target="../diagrams/colors18.xm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diagramQuickStyle" Target="../diagrams/quickStyle17.xml"/><Relationship Id="rId11" Type="http://schemas.openxmlformats.org/officeDocument/2006/relationships/diagramQuickStyle" Target="../diagrams/quickStyle18.xml"/><Relationship Id="rId5" Type="http://schemas.openxmlformats.org/officeDocument/2006/relationships/diagramLayout" Target="../diagrams/layout17.xml"/><Relationship Id="rId10" Type="http://schemas.openxmlformats.org/officeDocument/2006/relationships/diagramLayout" Target="../diagrams/layout18.xml"/><Relationship Id="rId4" Type="http://schemas.openxmlformats.org/officeDocument/2006/relationships/diagramData" Target="../diagrams/data17.xml"/><Relationship Id="rId9" Type="http://schemas.openxmlformats.org/officeDocument/2006/relationships/diagramData" Target="../diagrams/data18.xml"/></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diagramColors" Target="../diagrams/colors19.xml"/><Relationship Id="rId3" Type="http://schemas.openxmlformats.org/officeDocument/2006/relationships/control" Target="../activeX/activeX2.xml"/><Relationship Id="rId7" Type="http://schemas.openxmlformats.org/officeDocument/2006/relationships/image" Target="../media/image10.png"/><Relationship Id="rId12" Type="http://schemas.openxmlformats.org/officeDocument/2006/relationships/diagramQuickStyle" Target="../diagrams/quickStyle19.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hyperlink" Target="http://www.bletchleypark.org.uk/content/visit/whattosee.rhtm" TargetMode="External"/><Relationship Id="rId11" Type="http://schemas.openxmlformats.org/officeDocument/2006/relationships/diagramLayout" Target="../diagrams/layout19.xml"/><Relationship Id="rId5" Type="http://schemas.openxmlformats.org/officeDocument/2006/relationships/notesSlide" Target="../notesSlides/notesSlide7.xml"/><Relationship Id="rId10" Type="http://schemas.openxmlformats.org/officeDocument/2006/relationships/diagramData" Target="../diagrams/data19.xml"/><Relationship Id="rId4" Type="http://schemas.openxmlformats.org/officeDocument/2006/relationships/slideLayout" Target="../slideLayouts/slideLayout8.xml"/><Relationship Id="rId9" Type="http://schemas.openxmlformats.org/officeDocument/2006/relationships/image" Target="../media/image12.png"/><Relationship Id="rId14" Type="http://schemas.microsoft.com/office/2007/relationships/diagramDrawing" Target="../diagrams/drawing19.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diagramQuickStyle" Target="../diagrams/quickStyle20.xml"/><Relationship Id="rId3" Type="http://schemas.openxmlformats.org/officeDocument/2006/relationships/control" Target="../activeX/activeX4.xml"/><Relationship Id="rId7" Type="http://schemas.openxmlformats.org/officeDocument/2006/relationships/image" Target="../media/image10.png"/><Relationship Id="rId12" Type="http://schemas.openxmlformats.org/officeDocument/2006/relationships/diagramLayout" Target="../diagrams/layout20.xml"/><Relationship Id="rId2" Type="http://schemas.openxmlformats.org/officeDocument/2006/relationships/control" Target="../activeX/activeX3.xml"/><Relationship Id="rId1" Type="http://schemas.openxmlformats.org/officeDocument/2006/relationships/vmlDrawing" Target="../drawings/vmlDrawing2.vml"/><Relationship Id="rId6" Type="http://schemas.openxmlformats.org/officeDocument/2006/relationships/hyperlink" Target="http://www.bletchleypark.org.uk/content/visit/whattosee.rhtm" TargetMode="External"/><Relationship Id="rId11" Type="http://schemas.openxmlformats.org/officeDocument/2006/relationships/diagramData" Target="../diagrams/data20.xml"/><Relationship Id="rId5" Type="http://schemas.openxmlformats.org/officeDocument/2006/relationships/notesSlide" Target="../notesSlides/notesSlide8.xml"/><Relationship Id="rId15" Type="http://schemas.microsoft.com/office/2007/relationships/diagramDrawing" Target="../diagrams/drawing20.xml"/><Relationship Id="rId10" Type="http://schemas.openxmlformats.org/officeDocument/2006/relationships/image" Target="../media/image13.png"/><Relationship Id="rId4" Type="http://schemas.openxmlformats.org/officeDocument/2006/relationships/slideLayout" Target="../slideLayouts/slideLayout8.xml"/><Relationship Id="rId9" Type="http://schemas.openxmlformats.org/officeDocument/2006/relationships/image" Target="../media/image12.png"/><Relationship Id="rId14" Type="http://schemas.openxmlformats.org/officeDocument/2006/relationships/diagramColors" Target="../diagrams/colors20.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21.xml"/><Relationship Id="rId3" Type="http://schemas.openxmlformats.org/officeDocument/2006/relationships/hyperlink" Target="http://pl.wikipedia.org/wiki/Kryptologia" TargetMode="External"/><Relationship Id="rId7" Type="http://schemas.openxmlformats.org/officeDocument/2006/relationships/diagramLayout" Target="../diagrams/layout21.xm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diagramData" Target="../diagrams/data21.xml"/><Relationship Id="rId5" Type="http://schemas.openxmlformats.org/officeDocument/2006/relationships/hyperlink" Target="http://www.bletchleypark.org.uk/content/visit/whattosee.rhtm" TargetMode="External"/><Relationship Id="rId10" Type="http://schemas.microsoft.com/office/2007/relationships/diagramDrawing" Target="../diagrams/drawing21.xml"/><Relationship Id="rId4" Type="http://schemas.openxmlformats.org/officeDocument/2006/relationships/image" Target="../media/image14.png"/><Relationship Id="rId9" Type="http://schemas.openxmlformats.org/officeDocument/2006/relationships/diagramColors" Target="../diagrams/colors21.xml"/></Relationships>
</file>

<file path=ppt/slides/_rels/slide10.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hyperlink" Target="http://pl.wikipedia.org/wiki/Komputer" TargetMode="External"/><Relationship Id="rId7" Type="http://schemas.openxmlformats.org/officeDocument/2006/relationships/diagramColors" Target="../diagrams/colors22.xm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23.xml"/><Relationship Id="rId3" Type="http://schemas.openxmlformats.org/officeDocument/2006/relationships/slideLayout" Target="../slideLayouts/slideLayout8.xml"/><Relationship Id="rId7" Type="http://schemas.openxmlformats.org/officeDocument/2006/relationships/diagramLayout" Target="../diagrams/layout23.xml"/><Relationship Id="rId2" Type="http://schemas.openxmlformats.org/officeDocument/2006/relationships/control" Target="../activeX/activeX5.xml"/><Relationship Id="rId1" Type="http://schemas.openxmlformats.org/officeDocument/2006/relationships/vmlDrawing" Target="../drawings/vmlDrawing3.vml"/><Relationship Id="rId6" Type="http://schemas.openxmlformats.org/officeDocument/2006/relationships/diagramData" Target="../diagrams/data23.xml"/><Relationship Id="rId5" Type="http://schemas.openxmlformats.org/officeDocument/2006/relationships/hyperlink" Target="http://pl.wikipedia.org/wiki/Spo&#322;ecze&#324;stwo_informacyjne" TargetMode="External"/><Relationship Id="rId10" Type="http://schemas.microsoft.com/office/2007/relationships/diagramDrawing" Target="../diagrams/drawing23.xml"/><Relationship Id="rId4" Type="http://schemas.openxmlformats.org/officeDocument/2006/relationships/notesSlide" Target="../notesSlides/notesSlide11.xml"/><Relationship Id="rId9" Type="http://schemas.openxmlformats.org/officeDocument/2006/relationships/diagramColors" Target="../diagrams/colors23.xml"/></Relationships>
</file>

<file path=ppt/slides/_rels/slide12.xml.rels><?xml version="1.0" encoding="UTF-8" standalone="yes"?>
<Relationships xmlns="http://schemas.openxmlformats.org/package/2006/relationships"><Relationship Id="rId8" Type="http://schemas.microsoft.com/office/2007/relationships/diagramDrawing" Target="../diagrams/drawing24.xml"/><Relationship Id="rId13" Type="http://schemas.microsoft.com/office/2007/relationships/diagramDrawing" Target="../diagrams/drawing25.xml"/><Relationship Id="rId18" Type="http://schemas.microsoft.com/office/2007/relationships/diagramDrawing" Target="../diagrams/drawing26.xml"/><Relationship Id="rId3" Type="http://schemas.openxmlformats.org/officeDocument/2006/relationships/hyperlink" Target="http://pl.wikipedia.org/wiki/Spo&#322;ecze&#324;stwo_informacyjne" TargetMode="External"/><Relationship Id="rId7" Type="http://schemas.openxmlformats.org/officeDocument/2006/relationships/diagramColors" Target="../diagrams/colors24.xml"/><Relationship Id="rId12" Type="http://schemas.openxmlformats.org/officeDocument/2006/relationships/diagramColors" Target="../diagrams/colors25.xml"/><Relationship Id="rId17" Type="http://schemas.openxmlformats.org/officeDocument/2006/relationships/diagramColors" Target="../diagrams/colors26.xml"/><Relationship Id="rId2" Type="http://schemas.openxmlformats.org/officeDocument/2006/relationships/notesSlide" Target="../notesSlides/notesSlide12.xml"/><Relationship Id="rId16" Type="http://schemas.openxmlformats.org/officeDocument/2006/relationships/diagramQuickStyle" Target="../diagrams/quickStyle26.xml"/><Relationship Id="rId1" Type="http://schemas.openxmlformats.org/officeDocument/2006/relationships/slideLayout" Target="../slideLayouts/slideLayout8.xml"/><Relationship Id="rId6" Type="http://schemas.openxmlformats.org/officeDocument/2006/relationships/diagramQuickStyle" Target="../diagrams/quickStyle24.xml"/><Relationship Id="rId11" Type="http://schemas.openxmlformats.org/officeDocument/2006/relationships/diagramQuickStyle" Target="../diagrams/quickStyle25.xml"/><Relationship Id="rId5" Type="http://schemas.openxmlformats.org/officeDocument/2006/relationships/diagramLayout" Target="../diagrams/layout24.xml"/><Relationship Id="rId15" Type="http://schemas.openxmlformats.org/officeDocument/2006/relationships/diagramLayout" Target="../diagrams/layout26.xml"/><Relationship Id="rId10" Type="http://schemas.openxmlformats.org/officeDocument/2006/relationships/diagramLayout" Target="../diagrams/layout25.xml"/><Relationship Id="rId4" Type="http://schemas.openxmlformats.org/officeDocument/2006/relationships/diagramData" Target="../diagrams/data24.xml"/><Relationship Id="rId9" Type="http://schemas.openxmlformats.org/officeDocument/2006/relationships/diagramData" Target="../diagrams/data25.xml"/><Relationship Id="rId14" Type="http://schemas.openxmlformats.org/officeDocument/2006/relationships/diagramData" Target="../diagrams/data26.xml"/></Relationships>
</file>

<file path=ppt/slides/_rels/slide13.xml.rels><?xml version="1.0" encoding="UTF-8" standalone="yes"?>
<Relationships xmlns="http://schemas.openxmlformats.org/package/2006/relationships"><Relationship Id="rId8" Type="http://schemas.openxmlformats.org/officeDocument/2006/relationships/hyperlink" Target="http://pl.wikipedia.org/wiki/Phishing" TargetMode="External"/><Relationship Id="rId13" Type="http://schemas.microsoft.com/office/2007/relationships/diagramDrawing" Target="../diagrams/drawing28.xml"/><Relationship Id="rId18" Type="http://schemas.microsoft.com/office/2007/relationships/diagramDrawing" Target="../diagrams/drawing29.xml"/><Relationship Id="rId3" Type="http://schemas.openxmlformats.org/officeDocument/2006/relationships/diagramData" Target="../diagrams/data27.xml"/><Relationship Id="rId21" Type="http://schemas.openxmlformats.org/officeDocument/2006/relationships/diagramQuickStyle" Target="../diagrams/quickStyle30.xml"/><Relationship Id="rId7" Type="http://schemas.microsoft.com/office/2007/relationships/diagramDrawing" Target="../diagrams/drawing27.xml"/><Relationship Id="rId12" Type="http://schemas.openxmlformats.org/officeDocument/2006/relationships/diagramColors" Target="../diagrams/colors28.xml"/><Relationship Id="rId17" Type="http://schemas.openxmlformats.org/officeDocument/2006/relationships/diagramColors" Target="../diagrams/colors29.xml"/><Relationship Id="rId2" Type="http://schemas.openxmlformats.org/officeDocument/2006/relationships/notesSlide" Target="../notesSlides/notesSlide13.xml"/><Relationship Id="rId16" Type="http://schemas.openxmlformats.org/officeDocument/2006/relationships/diagramQuickStyle" Target="../diagrams/quickStyle29.xml"/><Relationship Id="rId20" Type="http://schemas.openxmlformats.org/officeDocument/2006/relationships/diagramLayout" Target="../diagrams/layout30.xml"/><Relationship Id="rId1" Type="http://schemas.openxmlformats.org/officeDocument/2006/relationships/slideLayout" Target="../slideLayouts/slideLayout8.xml"/><Relationship Id="rId6" Type="http://schemas.openxmlformats.org/officeDocument/2006/relationships/diagramColors" Target="../diagrams/colors27.xml"/><Relationship Id="rId11" Type="http://schemas.openxmlformats.org/officeDocument/2006/relationships/diagramQuickStyle" Target="../diagrams/quickStyle28.xml"/><Relationship Id="rId5" Type="http://schemas.openxmlformats.org/officeDocument/2006/relationships/diagramQuickStyle" Target="../diagrams/quickStyle27.xml"/><Relationship Id="rId15" Type="http://schemas.openxmlformats.org/officeDocument/2006/relationships/diagramLayout" Target="../diagrams/layout29.xml"/><Relationship Id="rId23" Type="http://schemas.microsoft.com/office/2007/relationships/diagramDrawing" Target="../diagrams/drawing30.xml"/><Relationship Id="rId10" Type="http://schemas.openxmlformats.org/officeDocument/2006/relationships/diagramLayout" Target="../diagrams/layout28.xml"/><Relationship Id="rId19" Type="http://schemas.openxmlformats.org/officeDocument/2006/relationships/diagramData" Target="../diagrams/data30.xml"/><Relationship Id="rId4" Type="http://schemas.openxmlformats.org/officeDocument/2006/relationships/diagramLayout" Target="../diagrams/layout27.xml"/><Relationship Id="rId9" Type="http://schemas.openxmlformats.org/officeDocument/2006/relationships/diagramData" Target="../diagrams/data28.xml"/><Relationship Id="rId14" Type="http://schemas.openxmlformats.org/officeDocument/2006/relationships/diagramData" Target="../diagrams/data29.xml"/><Relationship Id="rId22" Type="http://schemas.openxmlformats.org/officeDocument/2006/relationships/diagramColors" Target="../diagrams/colors30.xml"/></Relationships>
</file>

<file path=ppt/slides/_rels/slide14.xml.rels><?xml version="1.0" encoding="UTF-8" standalone="yes"?>
<Relationships xmlns="http://schemas.openxmlformats.org/package/2006/relationships"><Relationship Id="rId8" Type="http://schemas.microsoft.com/office/2007/relationships/diagramDrawing" Target="../diagrams/drawing31.xml"/><Relationship Id="rId13" Type="http://schemas.microsoft.com/office/2007/relationships/diagramDrawing" Target="../diagrams/drawing32.xml"/><Relationship Id="rId18" Type="http://schemas.microsoft.com/office/2007/relationships/diagramDrawing" Target="../diagrams/drawing33.xml"/><Relationship Id="rId3" Type="http://schemas.openxmlformats.org/officeDocument/2006/relationships/hyperlink" Target="http://pl.wikipedia.org/wiki/Spo&#322;ecze&#324;stwo_informacyjne" TargetMode="External"/><Relationship Id="rId7" Type="http://schemas.openxmlformats.org/officeDocument/2006/relationships/diagramColors" Target="../diagrams/colors31.xml"/><Relationship Id="rId12" Type="http://schemas.openxmlformats.org/officeDocument/2006/relationships/diagramColors" Target="../diagrams/colors32.xml"/><Relationship Id="rId17" Type="http://schemas.openxmlformats.org/officeDocument/2006/relationships/diagramColors" Target="../diagrams/colors33.xml"/><Relationship Id="rId2" Type="http://schemas.openxmlformats.org/officeDocument/2006/relationships/notesSlide" Target="../notesSlides/notesSlide14.xml"/><Relationship Id="rId16" Type="http://schemas.openxmlformats.org/officeDocument/2006/relationships/diagramQuickStyle" Target="../diagrams/quickStyle33.xml"/><Relationship Id="rId1" Type="http://schemas.openxmlformats.org/officeDocument/2006/relationships/slideLayout" Target="../slideLayouts/slideLayout8.xml"/><Relationship Id="rId6" Type="http://schemas.openxmlformats.org/officeDocument/2006/relationships/diagramQuickStyle" Target="../diagrams/quickStyle31.xml"/><Relationship Id="rId11" Type="http://schemas.openxmlformats.org/officeDocument/2006/relationships/diagramQuickStyle" Target="../diagrams/quickStyle32.xml"/><Relationship Id="rId5" Type="http://schemas.openxmlformats.org/officeDocument/2006/relationships/diagramLayout" Target="../diagrams/layout31.xml"/><Relationship Id="rId15" Type="http://schemas.openxmlformats.org/officeDocument/2006/relationships/diagramLayout" Target="../diagrams/layout33.xml"/><Relationship Id="rId10" Type="http://schemas.openxmlformats.org/officeDocument/2006/relationships/diagramLayout" Target="../diagrams/layout32.xml"/><Relationship Id="rId4" Type="http://schemas.openxmlformats.org/officeDocument/2006/relationships/diagramData" Target="../diagrams/data31.xml"/><Relationship Id="rId9" Type="http://schemas.openxmlformats.org/officeDocument/2006/relationships/diagramData" Target="../diagrams/data32.xml"/><Relationship Id="rId14" Type="http://schemas.openxmlformats.org/officeDocument/2006/relationships/diagramData" Target="../diagrams/data33.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35.xml"/><Relationship Id="rId13" Type="http://schemas.openxmlformats.org/officeDocument/2006/relationships/diagramData" Target="../diagrams/data36.xml"/><Relationship Id="rId3" Type="http://schemas.openxmlformats.org/officeDocument/2006/relationships/diagramData" Target="../diagrams/data34.xml"/><Relationship Id="rId7" Type="http://schemas.microsoft.com/office/2007/relationships/diagramDrawing" Target="../diagrams/drawing34.xml"/><Relationship Id="rId12" Type="http://schemas.microsoft.com/office/2007/relationships/diagramDrawing" Target="../diagrams/drawing35.xml"/><Relationship Id="rId17" Type="http://schemas.microsoft.com/office/2007/relationships/diagramDrawing" Target="../diagrams/drawing36.xml"/><Relationship Id="rId2" Type="http://schemas.openxmlformats.org/officeDocument/2006/relationships/notesSlide" Target="../notesSlides/notesSlide15.xml"/><Relationship Id="rId16" Type="http://schemas.openxmlformats.org/officeDocument/2006/relationships/diagramColors" Target="../diagrams/colors36.xml"/><Relationship Id="rId1" Type="http://schemas.openxmlformats.org/officeDocument/2006/relationships/slideLayout" Target="../slideLayouts/slideLayout8.xml"/><Relationship Id="rId6" Type="http://schemas.openxmlformats.org/officeDocument/2006/relationships/diagramColors" Target="../diagrams/colors34.xml"/><Relationship Id="rId11" Type="http://schemas.openxmlformats.org/officeDocument/2006/relationships/diagramColors" Target="../diagrams/colors35.xml"/><Relationship Id="rId5" Type="http://schemas.openxmlformats.org/officeDocument/2006/relationships/diagramQuickStyle" Target="../diagrams/quickStyle34.xml"/><Relationship Id="rId15" Type="http://schemas.openxmlformats.org/officeDocument/2006/relationships/diagramQuickStyle" Target="../diagrams/quickStyle36.xml"/><Relationship Id="rId10" Type="http://schemas.openxmlformats.org/officeDocument/2006/relationships/diagramQuickStyle" Target="../diagrams/quickStyle35.xml"/><Relationship Id="rId4" Type="http://schemas.openxmlformats.org/officeDocument/2006/relationships/diagramLayout" Target="../diagrams/layout34.xml"/><Relationship Id="rId9" Type="http://schemas.openxmlformats.org/officeDocument/2006/relationships/diagramLayout" Target="../diagrams/layout35.xml"/><Relationship Id="rId14" Type="http://schemas.openxmlformats.org/officeDocument/2006/relationships/diagramLayout" Target="../diagrams/layout36.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38.xml"/><Relationship Id="rId13" Type="http://schemas.openxmlformats.org/officeDocument/2006/relationships/diagramData" Target="../diagrams/data39.xml"/><Relationship Id="rId18" Type="http://schemas.openxmlformats.org/officeDocument/2006/relationships/diagramData" Target="../diagrams/data40.xml"/><Relationship Id="rId3" Type="http://schemas.openxmlformats.org/officeDocument/2006/relationships/diagramData" Target="../diagrams/data37.xml"/><Relationship Id="rId21" Type="http://schemas.openxmlformats.org/officeDocument/2006/relationships/diagramColors" Target="../diagrams/colors40.xml"/><Relationship Id="rId7" Type="http://schemas.microsoft.com/office/2007/relationships/diagramDrawing" Target="../diagrams/drawing37.xml"/><Relationship Id="rId12" Type="http://schemas.microsoft.com/office/2007/relationships/diagramDrawing" Target="../diagrams/drawing38.xml"/><Relationship Id="rId17" Type="http://schemas.microsoft.com/office/2007/relationships/diagramDrawing" Target="../diagrams/drawing39.xml"/><Relationship Id="rId2" Type="http://schemas.openxmlformats.org/officeDocument/2006/relationships/notesSlide" Target="../notesSlides/notesSlide16.xml"/><Relationship Id="rId16" Type="http://schemas.openxmlformats.org/officeDocument/2006/relationships/diagramColors" Target="../diagrams/colors39.xml"/><Relationship Id="rId20" Type="http://schemas.openxmlformats.org/officeDocument/2006/relationships/diagramQuickStyle" Target="../diagrams/quickStyle40.xml"/><Relationship Id="rId1" Type="http://schemas.openxmlformats.org/officeDocument/2006/relationships/slideLayout" Target="../slideLayouts/slideLayout8.xml"/><Relationship Id="rId6" Type="http://schemas.openxmlformats.org/officeDocument/2006/relationships/diagramColors" Target="../diagrams/colors37.xml"/><Relationship Id="rId11" Type="http://schemas.openxmlformats.org/officeDocument/2006/relationships/diagramColors" Target="../diagrams/colors38.xml"/><Relationship Id="rId5" Type="http://schemas.openxmlformats.org/officeDocument/2006/relationships/diagramQuickStyle" Target="../diagrams/quickStyle37.xml"/><Relationship Id="rId15" Type="http://schemas.openxmlformats.org/officeDocument/2006/relationships/diagramQuickStyle" Target="../diagrams/quickStyle39.xml"/><Relationship Id="rId10" Type="http://schemas.openxmlformats.org/officeDocument/2006/relationships/diagramQuickStyle" Target="../diagrams/quickStyle38.xml"/><Relationship Id="rId19" Type="http://schemas.openxmlformats.org/officeDocument/2006/relationships/diagramLayout" Target="../diagrams/layout40.xml"/><Relationship Id="rId4" Type="http://schemas.openxmlformats.org/officeDocument/2006/relationships/diagramLayout" Target="../diagrams/layout37.xml"/><Relationship Id="rId9" Type="http://schemas.openxmlformats.org/officeDocument/2006/relationships/diagramLayout" Target="../diagrams/layout38.xml"/><Relationship Id="rId14" Type="http://schemas.openxmlformats.org/officeDocument/2006/relationships/diagramLayout" Target="../diagrams/layout39.xml"/><Relationship Id="rId22" Type="http://schemas.microsoft.com/office/2007/relationships/diagramDrawing" Target="../diagrams/drawing40.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42.xml"/><Relationship Id="rId3" Type="http://schemas.openxmlformats.org/officeDocument/2006/relationships/diagramData" Target="../diagrams/data41.xml"/><Relationship Id="rId7" Type="http://schemas.microsoft.com/office/2007/relationships/diagramDrawing" Target="../diagrams/drawing41.xml"/><Relationship Id="rId12" Type="http://schemas.microsoft.com/office/2007/relationships/diagramDrawing" Target="../diagrams/drawing42.xm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diagramColors" Target="../diagrams/colors41.xml"/><Relationship Id="rId11" Type="http://schemas.openxmlformats.org/officeDocument/2006/relationships/diagramColors" Target="../diagrams/colors42.xml"/><Relationship Id="rId5" Type="http://schemas.openxmlformats.org/officeDocument/2006/relationships/diagramQuickStyle" Target="../diagrams/quickStyle41.xml"/><Relationship Id="rId10" Type="http://schemas.openxmlformats.org/officeDocument/2006/relationships/diagramQuickStyle" Target="../diagrams/quickStyle42.xml"/><Relationship Id="rId4" Type="http://schemas.openxmlformats.org/officeDocument/2006/relationships/diagramLayout" Target="../diagrams/layout41.xml"/><Relationship Id="rId9" Type="http://schemas.openxmlformats.org/officeDocument/2006/relationships/diagramLayout" Target="../diagrams/layout42.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44.xml"/><Relationship Id="rId13" Type="http://schemas.openxmlformats.org/officeDocument/2006/relationships/diagramData" Target="../diagrams/data45.xml"/><Relationship Id="rId3" Type="http://schemas.openxmlformats.org/officeDocument/2006/relationships/diagramData" Target="../diagrams/data43.xml"/><Relationship Id="rId7" Type="http://schemas.microsoft.com/office/2007/relationships/diagramDrawing" Target="../diagrams/drawing43.xml"/><Relationship Id="rId12" Type="http://schemas.microsoft.com/office/2007/relationships/diagramDrawing" Target="../diagrams/drawing44.xml"/><Relationship Id="rId17" Type="http://schemas.microsoft.com/office/2007/relationships/diagramDrawing" Target="../diagrams/drawing45.xml"/><Relationship Id="rId2" Type="http://schemas.openxmlformats.org/officeDocument/2006/relationships/notesSlide" Target="../notesSlides/notesSlide18.xml"/><Relationship Id="rId16" Type="http://schemas.openxmlformats.org/officeDocument/2006/relationships/diagramColors" Target="../diagrams/colors45.xml"/><Relationship Id="rId1" Type="http://schemas.openxmlformats.org/officeDocument/2006/relationships/slideLayout" Target="../slideLayouts/slideLayout8.xml"/><Relationship Id="rId6" Type="http://schemas.openxmlformats.org/officeDocument/2006/relationships/diagramColors" Target="../diagrams/colors43.xml"/><Relationship Id="rId11" Type="http://schemas.openxmlformats.org/officeDocument/2006/relationships/diagramColors" Target="../diagrams/colors44.xml"/><Relationship Id="rId5" Type="http://schemas.openxmlformats.org/officeDocument/2006/relationships/diagramQuickStyle" Target="../diagrams/quickStyle43.xml"/><Relationship Id="rId15" Type="http://schemas.openxmlformats.org/officeDocument/2006/relationships/diagramQuickStyle" Target="../diagrams/quickStyle45.xml"/><Relationship Id="rId10" Type="http://schemas.openxmlformats.org/officeDocument/2006/relationships/diagramQuickStyle" Target="../diagrams/quickStyle44.xml"/><Relationship Id="rId4" Type="http://schemas.openxmlformats.org/officeDocument/2006/relationships/diagramLayout" Target="../diagrams/layout43.xml"/><Relationship Id="rId9" Type="http://schemas.openxmlformats.org/officeDocument/2006/relationships/diagramLayout" Target="../diagrams/layout44.xml"/><Relationship Id="rId14" Type="http://schemas.openxmlformats.org/officeDocument/2006/relationships/diagramLayout" Target="../diagrams/layout45.xml"/></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 Id="rId9" Type="http://schemas.openxmlformats.org/officeDocument/2006/relationships/hyperlink" Target="http://pl.wikipedia.org/wiki/Prawa_cz%C5%82owieka" TargetMode="Externa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48.xml"/><Relationship Id="rId3" Type="http://schemas.openxmlformats.org/officeDocument/2006/relationships/diagramData" Target="../diagrams/data47.xml"/><Relationship Id="rId7" Type="http://schemas.microsoft.com/office/2007/relationships/diagramDrawing" Target="../diagrams/drawing47.xml"/><Relationship Id="rId12" Type="http://schemas.microsoft.com/office/2007/relationships/diagramDrawing" Target="../diagrams/drawing48.xml"/><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diagramColors" Target="../diagrams/colors47.xml"/><Relationship Id="rId11" Type="http://schemas.openxmlformats.org/officeDocument/2006/relationships/diagramColors" Target="../diagrams/colors48.xml"/><Relationship Id="rId5" Type="http://schemas.openxmlformats.org/officeDocument/2006/relationships/diagramQuickStyle" Target="../diagrams/quickStyle47.xml"/><Relationship Id="rId10" Type="http://schemas.openxmlformats.org/officeDocument/2006/relationships/diagramQuickStyle" Target="../diagrams/quickStyle48.xml"/><Relationship Id="rId4" Type="http://schemas.openxmlformats.org/officeDocument/2006/relationships/diagramLayout" Target="../diagrams/layout47.xml"/><Relationship Id="rId9" Type="http://schemas.openxmlformats.org/officeDocument/2006/relationships/diagramLayout" Target="../diagrams/layout48.xml"/></Relationships>
</file>

<file path=ppt/slides/_rels/slide21.xml.rels><?xml version="1.0" encoding="UTF-8" standalone="yes"?>
<Relationships xmlns="http://schemas.openxmlformats.org/package/2006/relationships"><Relationship Id="rId8" Type="http://schemas.microsoft.com/office/2007/relationships/diagramDrawing" Target="../diagrams/drawing49.xml"/><Relationship Id="rId13" Type="http://schemas.microsoft.com/office/2007/relationships/diagramDrawing" Target="../diagrams/drawing50.xml"/><Relationship Id="rId3" Type="http://schemas.openxmlformats.org/officeDocument/2006/relationships/image" Target="../media/image17.png"/><Relationship Id="rId7" Type="http://schemas.openxmlformats.org/officeDocument/2006/relationships/diagramColors" Target="../diagrams/colors49.xml"/><Relationship Id="rId12" Type="http://schemas.openxmlformats.org/officeDocument/2006/relationships/diagramColors" Target="../diagrams/colors50.xm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diagramQuickStyle" Target="../diagrams/quickStyle49.xml"/><Relationship Id="rId11" Type="http://schemas.openxmlformats.org/officeDocument/2006/relationships/diagramQuickStyle" Target="../diagrams/quickStyle50.xml"/><Relationship Id="rId5" Type="http://schemas.openxmlformats.org/officeDocument/2006/relationships/diagramLayout" Target="../diagrams/layout49.xml"/><Relationship Id="rId10" Type="http://schemas.openxmlformats.org/officeDocument/2006/relationships/diagramLayout" Target="../diagrams/layout50.xml"/><Relationship Id="rId4" Type="http://schemas.openxmlformats.org/officeDocument/2006/relationships/diagramData" Target="../diagrams/data49.xml"/><Relationship Id="rId9" Type="http://schemas.openxmlformats.org/officeDocument/2006/relationships/diagramData" Target="../diagrams/data50.xml"/></Relationships>
</file>

<file path=ppt/slides/_rels/slide22.xml.rels><?xml version="1.0" encoding="UTF-8" standalone="yes"?>
<Relationships xmlns="http://schemas.openxmlformats.org/package/2006/relationships"><Relationship Id="rId8" Type="http://schemas.openxmlformats.org/officeDocument/2006/relationships/hyperlink" Target="http://pl.wikipedia.org/wiki/Spo&#322;ecze&#324;stwo_informacyjne" TargetMode="External"/><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53.xml"/><Relationship Id="rId13" Type="http://schemas.openxmlformats.org/officeDocument/2006/relationships/hyperlink" Target="https://docs.google.com/spreadsheet/viewform?formkey=dGpIR2lvWDE1UFQxZ0dhOWdwZk9yTmc6MQ" TargetMode="External"/><Relationship Id="rId3" Type="http://schemas.openxmlformats.org/officeDocument/2006/relationships/diagramData" Target="../diagrams/data52.xml"/><Relationship Id="rId7" Type="http://schemas.microsoft.com/office/2007/relationships/diagramDrawing" Target="../diagrams/drawing52.xml"/><Relationship Id="rId12" Type="http://schemas.microsoft.com/office/2007/relationships/diagramDrawing" Target="../diagrams/drawing53.xml"/><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diagramColors" Target="../diagrams/colors52.xml"/><Relationship Id="rId11" Type="http://schemas.openxmlformats.org/officeDocument/2006/relationships/diagramColors" Target="../diagrams/colors53.xml"/><Relationship Id="rId5" Type="http://schemas.openxmlformats.org/officeDocument/2006/relationships/diagramQuickStyle" Target="../diagrams/quickStyle52.xml"/><Relationship Id="rId10" Type="http://schemas.openxmlformats.org/officeDocument/2006/relationships/diagramQuickStyle" Target="../diagrams/quickStyle53.xml"/><Relationship Id="rId4" Type="http://schemas.openxmlformats.org/officeDocument/2006/relationships/diagramLayout" Target="../diagrams/layout52.xml"/><Relationship Id="rId9" Type="http://schemas.openxmlformats.org/officeDocument/2006/relationships/diagramLayout" Target="../diagrams/layout53.xml"/><Relationship Id="rId14" Type="http://schemas.openxmlformats.org/officeDocument/2006/relationships/image" Target="../media/image19.png"/></Relationships>
</file>

<file path=ppt/slides/_rels/slide24.xml.rels><?xml version="1.0" encoding="UTF-8" standalone="yes"?>
<Relationships xmlns="http://schemas.openxmlformats.org/package/2006/relationships"><Relationship Id="rId8" Type="http://schemas.openxmlformats.org/officeDocument/2006/relationships/hyperlink" Target="mailto:E-mail:%20mwt.edu.up@gmail.com" TargetMode="External"/><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 Id="rId9" Type="http://schemas.openxmlformats.org/officeDocument/2006/relationships/hyperlink" Target="mailto:E-mail:%20mwt.edu.up@gmail.com?subject=Temat%20dotycz&#261;cy%20materia&#322;u%20e-learningoweg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xmlns="" val="1268763194"/>
              </p:ext>
            </p:extLst>
          </p:nvPr>
        </p:nvGraphicFramePr>
        <p:xfrm>
          <a:off x="0" y="1484784"/>
          <a:ext cx="9144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ymbol zastępczy daty 2"/>
          <p:cNvSpPr>
            <a:spLocks noGrp="1"/>
          </p:cNvSpPr>
          <p:nvPr>
            <p:ph type="dt" sz="half" idx="10"/>
          </p:nvPr>
        </p:nvSpPr>
        <p:spPr>
          <a:xfrm>
            <a:off x="0" y="6448251"/>
            <a:ext cx="2627784" cy="365125"/>
          </a:xfrm>
        </p:spPr>
        <p:style>
          <a:lnRef idx="0">
            <a:schemeClr val="accent2"/>
          </a:lnRef>
          <a:fillRef idx="3">
            <a:schemeClr val="accent2"/>
          </a:fillRef>
          <a:effectRef idx="3">
            <a:schemeClr val="accent2"/>
          </a:effectRef>
          <a:fontRef idx="minor">
            <a:schemeClr val="lt1"/>
          </a:fontRef>
        </p:style>
        <p:txBody>
          <a:bodyPr/>
          <a:lstStyle/>
          <a:p>
            <a:r>
              <a:rPr lang="pl-PL" b="1"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2699792" y="6448251"/>
            <a:ext cx="5688632"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9" name="Prostokąt 8"/>
          <p:cNvSpPr/>
          <p:nvPr/>
        </p:nvSpPr>
        <p:spPr>
          <a:xfrm>
            <a:off x="3707904" y="2924944"/>
            <a:ext cx="1512168" cy="153888"/>
          </a:xfrm>
          <a:prstGeom prst="rect">
            <a:avLst/>
          </a:prstGeom>
        </p:spPr>
        <p:txBody>
          <a:bodyPr wrap="square">
            <a:spAutoFit/>
          </a:bodyPr>
          <a:lstStyle/>
          <a:p>
            <a:pPr algn="r"/>
            <a:r>
              <a:rPr lang="pl-PL" sz="400" dirty="0" smtClean="0"/>
              <a:t>http://www.e-logistyka.pl/wiadomosci,22,1939,0.htm</a:t>
            </a:r>
            <a:endParaRPr lang="pl-PL" sz="400" dirty="0"/>
          </a:p>
        </p:txBody>
      </p:sp>
      <p:sp>
        <p:nvSpPr>
          <p:cNvPr id="10" name="Prostokąt 9"/>
          <p:cNvSpPr/>
          <p:nvPr/>
        </p:nvSpPr>
        <p:spPr>
          <a:xfrm>
            <a:off x="323528" y="2924944"/>
            <a:ext cx="1440160" cy="123111"/>
          </a:xfrm>
          <a:prstGeom prst="rect">
            <a:avLst/>
          </a:prstGeom>
        </p:spPr>
        <p:txBody>
          <a:bodyPr wrap="square">
            <a:spAutoFit/>
          </a:bodyPr>
          <a:lstStyle/>
          <a:p>
            <a:pPr algn="r"/>
            <a:r>
              <a:rPr lang="pl-PL" sz="200" dirty="0" smtClean="0"/>
              <a:t>http://konferencje.pb.pl/konferencja/495,warsztaty-zarzadzanie-bezpieczenstwem-informacji-w-nowoczesnej-firmie</a:t>
            </a:r>
            <a:endParaRPr lang="pl-PL" sz="200" dirty="0"/>
          </a:p>
        </p:txBody>
      </p:sp>
      <p:sp>
        <p:nvSpPr>
          <p:cNvPr id="13" name="Prostokąt 12"/>
          <p:cNvSpPr/>
          <p:nvPr/>
        </p:nvSpPr>
        <p:spPr>
          <a:xfrm>
            <a:off x="1763688" y="2945849"/>
            <a:ext cx="1800200" cy="123111"/>
          </a:xfrm>
          <a:prstGeom prst="rect">
            <a:avLst/>
          </a:prstGeom>
        </p:spPr>
        <p:txBody>
          <a:bodyPr wrap="square">
            <a:spAutoFit/>
          </a:bodyPr>
          <a:lstStyle/>
          <a:p>
            <a:pPr algn="r"/>
            <a:r>
              <a:rPr lang="pl-PL" sz="200" dirty="0" smtClean="0"/>
              <a:t>http://www.mccullagh.org/image/10d-13/enigma-machine-keyboard.html</a:t>
            </a:r>
            <a:endParaRPr lang="pl-PL" sz="200" dirty="0"/>
          </a:p>
        </p:txBody>
      </p:sp>
      <p:sp>
        <p:nvSpPr>
          <p:cNvPr id="14" name="Prostokąt 13"/>
          <p:cNvSpPr/>
          <p:nvPr/>
        </p:nvSpPr>
        <p:spPr>
          <a:xfrm>
            <a:off x="6156176" y="2924944"/>
            <a:ext cx="655949" cy="138499"/>
          </a:xfrm>
          <a:prstGeom prst="rect">
            <a:avLst/>
          </a:prstGeom>
        </p:spPr>
        <p:txBody>
          <a:bodyPr wrap="none">
            <a:spAutoFit/>
          </a:bodyPr>
          <a:lstStyle/>
          <a:p>
            <a:r>
              <a:rPr lang="pl-PL" sz="300" dirty="0" smtClean="0"/>
              <a:t>http://profeo.pl/k-dabrowski/</a:t>
            </a:r>
            <a:endParaRPr lang="pl-PL" sz="300" dirty="0"/>
          </a:p>
        </p:txBody>
      </p:sp>
      <p:sp>
        <p:nvSpPr>
          <p:cNvPr id="15" name="Symbol zastępczy numeru slajdu 14"/>
          <p:cNvSpPr>
            <a:spLocks noGrp="1"/>
          </p:cNvSpPr>
          <p:nvPr>
            <p:ph type="sldNum" sz="quarter" idx="12"/>
          </p:nvPr>
        </p:nvSpPr>
        <p:spPr>
          <a:xfrm>
            <a:off x="8460432" y="6448251"/>
            <a:ext cx="648072" cy="365125"/>
          </a:xfrm>
        </p:spPr>
        <p:style>
          <a:lnRef idx="0">
            <a:schemeClr val="accent2"/>
          </a:lnRef>
          <a:fillRef idx="3">
            <a:schemeClr val="accent2"/>
          </a:fillRef>
          <a:effectRef idx="3">
            <a:schemeClr val="accent2"/>
          </a:effectRef>
          <a:fontRef idx="minor">
            <a:schemeClr val="lt1"/>
          </a:fontRef>
        </p:style>
        <p:txBody>
          <a:bodyPr/>
          <a:lstStyle/>
          <a:p>
            <a:fld id="{EFED3CB9-049B-4F4F-82D1-8A95299C975C}" type="slidenum">
              <a:rPr lang="en-US" smtClean="0">
                <a:solidFill>
                  <a:prstClr val="black">
                    <a:tint val="75000"/>
                  </a:prstClr>
                </a:solidFill>
              </a:rPr>
              <a:pPr/>
              <a:t>1</a:t>
            </a:fld>
            <a:endParaRPr lang="en-US" dirty="0">
              <a:solidFill>
                <a:prstClr val="black">
                  <a:tint val="75000"/>
                </a:prstClr>
              </a:solidFill>
            </a:endParaRPr>
          </a:p>
        </p:txBody>
      </p:sp>
      <p:graphicFrame>
        <p:nvGraphicFramePr>
          <p:cNvPr id="16" name="Diagram 15"/>
          <p:cNvGraphicFramePr/>
          <p:nvPr/>
        </p:nvGraphicFramePr>
        <p:xfrm>
          <a:off x="7848872" y="-171400"/>
          <a:ext cx="1331640" cy="105273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Strzałka w prawo 16"/>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rostokąt 17"/>
          <p:cNvSpPr/>
          <p:nvPr/>
        </p:nvSpPr>
        <p:spPr>
          <a:xfrm>
            <a:off x="7182544" y="2924944"/>
            <a:ext cx="1565920" cy="138499"/>
          </a:xfrm>
          <a:prstGeom prst="rect">
            <a:avLst/>
          </a:prstGeom>
        </p:spPr>
        <p:txBody>
          <a:bodyPr wrap="square">
            <a:spAutoFit/>
          </a:bodyPr>
          <a:lstStyle/>
          <a:p>
            <a:pPr algn="r"/>
            <a:r>
              <a:rPr lang="pl-PL" sz="300" dirty="0" smtClean="0"/>
              <a:t>http://www.zstupesy.cz/images/bigimg/1288866916-test.jpg</a:t>
            </a:r>
            <a:endParaRPr lang="pl-PL" sz="300" dirty="0"/>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graphicEl>
                                              <a:dgm id="{ACBF4AF3-FAB8-444C-81AB-52C89640E279}"/>
                                            </p:graphicEl>
                                          </p:spTgt>
                                        </p:tgtEl>
                                        <p:attrNameLst>
                                          <p:attrName>style.visibility</p:attrName>
                                        </p:attrNameLst>
                                      </p:cBhvr>
                                      <p:to>
                                        <p:strVal val="visible"/>
                                      </p:to>
                                    </p:set>
                                    <p:animEffect transition="in" filter="fade">
                                      <p:cBhvr>
                                        <p:cTn id="7" dur="1000"/>
                                        <p:tgtEl>
                                          <p:spTgt spid="11">
                                            <p:graphicEl>
                                              <a:dgm id="{ACBF4AF3-FAB8-444C-81AB-52C89640E279}"/>
                                            </p:graphic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1">
                                            <p:graphicEl>
                                              <a:dgm id="{C43EB61A-2E04-409F-8F87-79F190ED3CE0}"/>
                                            </p:graphicEl>
                                          </p:spTgt>
                                        </p:tgtEl>
                                        <p:attrNameLst>
                                          <p:attrName>style.visibility</p:attrName>
                                        </p:attrNameLst>
                                      </p:cBhvr>
                                      <p:to>
                                        <p:strVal val="visible"/>
                                      </p:to>
                                    </p:set>
                                    <p:animEffect transition="in" filter="fade">
                                      <p:cBhvr>
                                        <p:cTn id="11" dur="1000"/>
                                        <p:tgtEl>
                                          <p:spTgt spid="11">
                                            <p:graphicEl>
                                              <a:dgm id="{C43EB61A-2E04-409F-8F87-79F190ED3CE0}"/>
                                            </p:graphic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1">
                                            <p:graphicEl>
                                              <a:dgm id="{2572025E-E8B8-4F94-94D0-DC22D7F762FB}"/>
                                            </p:graphicEl>
                                          </p:spTgt>
                                        </p:tgtEl>
                                        <p:attrNameLst>
                                          <p:attrName>style.visibility</p:attrName>
                                        </p:attrNameLst>
                                      </p:cBhvr>
                                      <p:to>
                                        <p:strVal val="visible"/>
                                      </p:to>
                                    </p:set>
                                    <p:animEffect transition="in" filter="fade">
                                      <p:cBhvr>
                                        <p:cTn id="15" dur="1000"/>
                                        <p:tgtEl>
                                          <p:spTgt spid="11">
                                            <p:graphicEl>
                                              <a:dgm id="{2572025E-E8B8-4F94-94D0-DC22D7F762FB}"/>
                                            </p:graphic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1">
                                            <p:graphicEl>
                                              <a:dgm id="{BF646D7A-C7D0-4489-A68F-61F32B7DB0C6}"/>
                                            </p:graphicEl>
                                          </p:spTgt>
                                        </p:tgtEl>
                                        <p:attrNameLst>
                                          <p:attrName>style.visibility</p:attrName>
                                        </p:attrNameLst>
                                      </p:cBhvr>
                                      <p:to>
                                        <p:strVal val="visible"/>
                                      </p:to>
                                    </p:set>
                                    <p:animEffect transition="in" filter="fade">
                                      <p:cBhvr>
                                        <p:cTn id="19" dur="1000"/>
                                        <p:tgtEl>
                                          <p:spTgt spid="11">
                                            <p:graphicEl>
                                              <a:dgm id="{BF646D7A-C7D0-4489-A68F-61F32B7DB0C6}"/>
                                            </p:graphic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1">
                                            <p:graphicEl>
                                              <a:dgm id="{E4B0666F-2CF1-4C21-A251-46E6EBFF7C1D}"/>
                                            </p:graphicEl>
                                          </p:spTgt>
                                        </p:tgtEl>
                                        <p:attrNameLst>
                                          <p:attrName>style.visibility</p:attrName>
                                        </p:attrNameLst>
                                      </p:cBhvr>
                                      <p:to>
                                        <p:strVal val="visible"/>
                                      </p:to>
                                    </p:set>
                                    <p:animEffect transition="in" filter="fade">
                                      <p:cBhvr>
                                        <p:cTn id="23" dur="1000"/>
                                        <p:tgtEl>
                                          <p:spTgt spid="11">
                                            <p:graphicEl>
                                              <a:dgm id="{E4B0666F-2CF1-4C21-A251-46E6EBFF7C1D}"/>
                                            </p:graphic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1">
                                            <p:graphicEl>
                                              <a:dgm id="{41BC1ABA-1F87-4B1E-94EC-41724CD12655}"/>
                                            </p:graphicEl>
                                          </p:spTgt>
                                        </p:tgtEl>
                                        <p:attrNameLst>
                                          <p:attrName>style.visibility</p:attrName>
                                        </p:attrNameLst>
                                      </p:cBhvr>
                                      <p:to>
                                        <p:strVal val="visible"/>
                                      </p:to>
                                    </p:set>
                                    <p:animEffect transition="in" filter="fade">
                                      <p:cBhvr>
                                        <p:cTn id="27" dur="1000"/>
                                        <p:tgtEl>
                                          <p:spTgt spid="11">
                                            <p:graphicEl>
                                              <a:dgm id="{41BC1ABA-1F87-4B1E-94EC-41724CD12655}"/>
                                            </p:graphicEl>
                                          </p:spTgt>
                                        </p:tgtEl>
                                      </p:cBhvr>
                                    </p:animEffec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1">
                                            <p:graphicEl>
                                              <a:dgm id="{5284ED54-4761-44DA-8086-D5FD397A1C95}"/>
                                            </p:graphicEl>
                                          </p:spTgt>
                                        </p:tgtEl>
                                        <p:attrNameLst>
                                          <p:attrName>style.visibility</p:attrName>
                                        </p:attrNameLst>
                                      </p:cBhvr>
                                      <p:to>
                                        <p:strVal val="visible"/>
                                      </p:to>
                                    </p:set>
                                    <p:animEffect transition="in" filter="fade">
                                      <p:cBhvr>
                                        <p:cTn id="31" dur="1000"/>
                                        <p:tgtEl>
                                          <p:spTgt spid="11">
                                            <p:graphicEl>
                                              <a:dgm id="{5284ED54-4761-44DA-8086-D5FD397A1C95}"/>
                                            </p:graphicEl>
                                          </p:spTgt>
                                        </p:tgtEl>
                                      </p:cBhvr>
                                    </p:animEffect>
                                  </p:childTnLst>
                                </p:cTn>
                              </p:par>
                            </p:childTnLst>
                          </p:cTn>
                        </p:par>
                        <p:par>
                          <p:cTn id="32" fill="hold">
                            <p:stCondLst>
                              <p:cond delay="7000"/>
                            </p:stCondLst>
                            <p:childTnLst>
                              <p:par>
                                <p:cTn id="33" presetID="10" presetClass="entr" presetSubtype="0" fill="hold" grpId="0" nodeType="afterEffect">
                                  <p:stCondLst>
                                    <p:cond delay="0"/>
                                  </p:stCondLst>
                                  <p:childTnLst>
                                    <p:set>
                                      <p:cBhvr>
                                        <p:cTn id="34" dur="1" fill="hold">
                                          <p:stCondLst>
                                            <p:cond delay="0"/>
                                          </p:stCondLst>
                                        </p:cTn>
                                        <p:tgtEl>
                                          <p:spTgt spid="11">
                                            <p:graphicEl>
                                              <a:dgm id="{D88C7409-AB93-4FE3-A61D-F51EE8A4B008}"/>
                                            </p:graphicEl>
                                          </p:spTgt>
                                        </p:tgtEl>
                                        <p:attrNameLst>
                                          <p:attrName>style.visibility</p:attrName>
                                        </p:attrNameLst>
                                      </p:cBhvr>
                                      <p:to>
                                        <p:strVal val="visible"/>
                                      </p:to>
                                    </p:set>
                                    <p:animEffect transition="in" filter="fade">
                                      <p:cBhvr>
                                        <p:cTn id="35" dur="1000"/>
                                        <p:tgtEl>
                                          <p:spTgt spid="11">
                                            <p:graphicEl>
                                              <a:dgm id="{D88C7409-AB93-4FE3-A61D-F51EE8A4B008}"/>
                                            </p:graphicEl>
                                          </p:spTgt>
                                        </p:tgtEl>
                                      </p:cBhvr>
                                    </p:animEffec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11">
                                            <p:graphicEl>
                                              <a:dgm id="{87B5BDBA-3C7A-41F1-8C33-F13937A84B36}"/>
                                            </p:graphicEl>
                                          </p:spTgt>
                                        </p:tgtEl>
                                        <p:attrNameLst>
                                          <p:attrName>style.visibility</p:attrName>
                                        </p:attrNameLst>
                                      </p:cBhvr>
                                      <p:to>
                                        <p:strVal val="visible"/>
                                      </p:to>
                                    </p:set>
                                    <p:animEffect transition="in" filter="fade">
                                      <p:cBhvr>
                                        <p:cTn id="39" dur="1000"/>
                                        <p:tgtEl>
                                          <p:spTgt spid="11">
                                            <p:graphicEl>
                                              <a:dgm id="{87B5BDBA-3C7A-41F1-8C33-F13937A84B36}"/>
                                            </p:graphicEl>
                                          </p:spTgt>
                                        </p:tgtEl>
                                      </p:cBhvr>
                                    </p:animEffect>
                                  </p:childTnLst>
                                </p:cTn>
                              </p:par>
                            </p:childTnLst>
                          </p:cTn>
                        </p:par>
                        <p:par>
                          <p:cTn id="40" fill="hold">
                            <p:stCondLst>
                              <p:cond delay="9000"/>
                            </p:stCondLst>
                            <p:childTnLst>
                              <p:par>
                                <p:cTn id="41" presetID="10" presetClass="entr" presetSubtype="0" fill="hold" grpId="0" nodeType="afterEffect">
                                  <p:stCondLst>
                                    <p:cond delay="0"/>
                                  </p:stCondLst>
                                  <p:childTnLst>
                                    <p:set>
                                      <p:cBhvr>
                                        <p:cTn id="42" dur="1" fill="hold">
                                          <p:stCondLst>
                                            <p:cond delay="0"/>
                                          </p:stCondLst>
                                        </p:cTn>
                                        <p:tgtEl>
                                          <p:spTgt spid="11">
                                            <p:graphicEl>
                                              <a:dgm id="{B64D3556-B67F-4E99-99BD-9EC22DFD7C19}"/>
                                            </p:graphicEl>
                                          </p:spTgt>
                                        </p:tgtEl>
                                        <p:attrNameLst>
                                          <p:attrName>style.visibility</p:attrName>
                                        </p:attrNameLst>
                                      </p:cBhvr>
                                      <p:to>
                                        <p:strVal val="visible"/>
                                      </p:to>
                                    </p:set>
                                    <p:animEffect transition="in" filter="fade">
                                      <p:cBhvr>
                                        <p:cTn id="43" dur="1000"/>
                                        <p:tgtEl>
                                          <p:spTgt spid="11">
                                            <p:graphicEl>
                                              <a:dgm id="{B64D3556-B67F-4E99-99BD-9EC22DFD7C19}"/>
                                            </p:graphicEl>
                                          </p:spTgt>
                                        </p:tgtEl>
                                      </p:cBhvr>
                                    </p:animEffec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11">
                                            <p:graphicEl>
                                              <a:dgm id="{CF66E338-EDD9-45CE-AB85-A61DC932098A}"/>
                                            </p:graphicEl>
                                          </p:spTgt>
                                        </p:tgtEl>
                                        <p:attrNameLst>
                                          <p:attrName>style.visibility</p:attrName>
                                        </p:attrNameLst>
                                      </p:cBhvr>
                                      <p:to>
                                        <p:strVal val="visible"/>
                                      </p:to>
                                    </p:set>
                                    <p:animEffect transition="in" filter="fade">
                                      <p:cBhvr>
                                        <p:cTn id="47" dur="1000"/>
                                        <p:tgtEl>
                                          <p:spTgt spid="11">
                                            <p:graphicEl>
                                              <a:dgm id="{CF66E338-EDD9-45CE-AB85-A61DC932098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3" name="Symbol zastępczy daty 2"/>
          <p:cNvSpPr>
            <a:spLocks noGrp="1"/>
          </p:cNvSpPr>
          <p:nvPr>
            <p:ph type="dt" sz="half" idx="10"/>
          </p:nvPr>
        </p:nvSpPr>
        <p:spPr>
          <a:xfrm>
            <a:off x="35496" y="6448251"/>
            <a:ext cx="2448272" cy="365125"/>
          </a:xfrm>
        </p:spPr>
        <p:style>
          <a:lnRef idx="0">
            <a:schemeClr val="accent2"/>
          </a:lnRef>
          <a:fillRef idx="3">
            <a:schemeClr val="accent2"/>
          </a:fillRef>
          <a:effectRef idx="3">
            <a:schemeClr val="accent2"/>
          </a:effectRef>
          <a:fontRef idx="minor">
            <a:schemeClr val="lt1"/>
          </a:fontRef>
        </p:style>
        <p:txBody>
          <a:bodyPr/>
          <a:lstStyle/>
          <a:p>
            <a:r>
              <a:rPr lang="pl-PL" b="1"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2520280" y="6448251"/>
            <a:ext cx="6156176"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467544"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7" name="Symbol zastępczy zawartości 16"/>
          <p:cNvSpPr>
            <a:spLocks noGrp="1"/>
          </p:cNvSpPr>
          <p:nvPr>
            <p:ph idx="1"/>
          </p:nvPr>
        </p:nvSpPr>
        <p:spPr>
          <a:xfrm>
            <a:off x="3635896" y="1412776"/>
            <a:ext cx="5111750" cy="5112568"/>
          </a:xfrm>
        </p:spPr>
        <p:txBody>
          <a:bodyPr>
            <a:normAutofit/>
          </a:bodyPr>
          <a:lstStyle/>
          <a:p>
            <a:pPr marL="0" indent="0">
              <a:spcBef>
                <a:spcPts val="0"/>
              </a:spcBef>
              <a:buNone/>
            </a:pPr>
            <a:r>
              <a:rPr lang="pl-PL" sz="2000" b="1" dirty="0" smtClean="0">
                <a:solidFill>
                  <a:schemeClr val="bg1"/>
                </a:solidFill>
              </a:rPr>
              <a:t>Bezpieczeństwo informacji</a:t>
            </a:r>
            <a:r>
              <a:rPr lang="pl-PL" sz="2000" dirty="0" smtClean="0">
                <a:solidFill>
                  <a:schemeClr val="bg1"/>
                </a:solidFill>
              </a:rPr>
              <a:t> </a:t>
            </a:r>
            <a:r>
              <a:rPr lang="pl-PL" sz="2000" b="1" dirty="0" smtClean="0">
                <a:solidFill>
                  <a:schemeClr val="bg1"/>
                </a:solidFill>
              </a:rPr>
              <a:t>jest to praktyka polegająca na obronie informacji przed:</a:t>
            </a: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2000" dirty="0" smtClean="0">
              <a:solidFill>
                <a:schemeClr val="bg1"/>
              </a:solidFill>
            </a:endParaRPr>
          </a:p>
          <a:p>
            <a:pPr marL="0" indent="0">
              <a:spcBef>
                <a:spcPts val="0"/>
              </a:spcBef>
              <a:buNone/>
            </a:pPr>
            <a:endParaRPr lang="pl-PL" sz="1800" dirty="0" smtClean="0">
              <a:solidFill>
                <a:schemeClr val="bg1"/>
              </a:solidFill>
            </a:endParaRPr>
          </a:p>
          <a:p>
            <a:pPr marL="0" indent="0">
              <a:spcBef>
                <a:spcPts val="0"/>
              </a:spcBef>
              <a:buNone/>
            </a:pPr>
            <a:r>
              <a:rPr lang="pl-PL" sz="1600" b="1" dirty="0" smtClean="0">
                <a:solidFill>
                  <a:schemeClr val="bg1"/>
                </a:solidFill>
              </a:rPr>
              <a:t>Jest to ogólne określenie, które może być stosowane bez względu na formę danych, mogą być elektronicznym, fizyczne, itd. </a:t>
            </a:r>
            <a:endParaRPr lang="pl-PL" sz="1600" b="1" dirty="0">
              <a:solidFill>
                <a:schemeClr val="bg1"/>
              </a:solidFill>
            </a:endParaRPr>
          </a:p>
        </p:txBody>
      </p:sp>
      <p:sp>
        <p:nvSpPr>
          <p:cNvPr id="18" name="Symbol zastępczy tekstu 17"/>
          <p:cNvSpPr>
            <a:spLocks noGrp="1"/>
          </p:cNvSpPr>
          <p:nvPr>
            <p:ph type="body" sz="half" idx="2"/>
          </p:nvPr>
        </p:nvSpPr>
        <p:spPr/>
        <p:txBody>
          <a:bodyPr>
            <a:normAutofit/>
          </a:bodyPr>
          <a:lstStyle/>
          <a:p>
            <a:pPr algn="r" fontAlgn="base"/>
            <a:r>
              <a:rPr lang="pl-PL" sz="2000" b="1" dirty="0" smtClean="0">
                <a:solidFill>
                  <a:srgbClr val="C00000"/>
                </a:solidFill>
              </a:rPr>
              <a:t>Cel zapewnienia bezpieczeństwa informacji</a:t>
            </a:r>
          </a:p>
          <a:p>
            <a:pPr fontAlgn="base"/>
            <a:endParaRPr lang="pl-PL" dirty="0" smtClean="0">
              <a:solidFill>
                <a:schemeClr val="bg1"/>
              </a:solidFill>
            </a:endParaRPr>
          </a:p>
          <a:p>
            <a:pPr fontAlgn="base"/>
            <a:endParaRPr lang="pl-PL" dirty="0" smtClean="0">
              <a:solidFill>
                <a:schemeClr val="bg1"/>
              </a:solidFill>
            </a:endParaRPr>
          </a:p>
          <a:p>
            <a:endParaRPr lang="pl-PL" dirty="0">
              <a:solidFill>
                <a:schemeClr val="bg1"/>
              </a:solidFill>
            </a:endParaRPr>
          </a:p>
        </p:txBody>
      </p:sp>
      <p:graphicFrame>
        <p:nvGraphicFramePr>
          <p:cNvPr id="19" name="Diagram 18"/>
          <p:cNvGraphicFramePr/>
          <p:nvPr/>
        </p:nvGraphicFramePr>
        <p:xfrm>
          <a:off x="3203848" y="2276872"/>
          <a:ext cx="5580112" cy="2880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1" name="Diagram 20"/>
          <p:cNvGraphicFramePr/>
          <p:nvPr/>
        </p:nvGraphicFramePr>
        <p:xfrm>
          <a:off x="467544" y="2276872"/>
          <a:ext cx="2952328" cy="403244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2" name="pole tekstowe 21"/>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chemeClr val="accent2">
                    <a:lumMod val="75000"/>
                  </a:schemeClr>
                </a:solidFill>
              </a:rPr>
              <a:t>DEFINICJA</a:t>
            </a:r>
            <a:endParaRPr lang="pl-PL" sz="2800" b="1" dirty="0">
              <a:solidFill>
                <a:schemeClr val="accent2">
                  <a:lumMod val="75000"/>
                </a:schemeClr>
              </a:solidFill>
            </a:endParaRPr>
          </a:p>
        </p:txBody>
      </p:sp>
      <p:sp>
        <p:nvSpPr>
          <p:cNvPr id="23" name="Prostokąt 22"/>
          <p:cNvSpPr/>
          <p:nvPr/>
        </p:nvSpPr>
        <p:spPr>
          <a:xfrm>
            <a:off x="3707904" y="6207115"/>
            <a:ext cx="4572000" cy="246221"/>
          </a:xfrm>
          <a:prstGeom prst="rect">
            <a:avLst/>
          </a:prstGeom>
        </p:spPr>
        <p:txBody>
          <a:bodyPr>
            <a:spAutoFit/>
          </a:bodyPr>
          <a:lstStyle/>
          <a:p>
            <a:r>
              <a:rPr lang="pl-PL" sz="1000" dirty="0" smtClean="0">
                <a:solidFill>
                  <a:schemeClr val="accent2">
                    <a:lumMod val="75000"/>
                  </a:schemeClr>
                </a:solidFill>
              </a:rPr>
              <a:t>http://www.law.cornell.edu/uscode/text/44/3542</a:t>
            </a:r>
            <a:endParaRPr lang="pl-PL" sz="1000" dirty="0">
              <a:solidFill>
                <a:schemeClr val="accent2">
                  <a:lumMod val="75000"/>
                </a:schemeClr>
              </a:solidFill>
            </a:endParaRPr>
          </a:p>
        </p:txBody>
      </p:sp>
      <p:sp>
        <p:nvSpPr>
          <p:cNvPr id="13" name="Symbol zastępczy numeru slajdu 12"/>
          <p:cNvSpPr>
            <a:spLocks noGrp="1"/>
          </p:cNvSpPr>
          <p:nvPr>
            <p:ph type="sldNum" sz="quarter" idx="12"/>
          </p:nvPr>
        </p:nvSpPr>
        <p:spPr>
          <a:xfrm>
            <a:off x="8738120" y="6453336"/>
            <a:ext cx="370384" cy="365125"/>
          </a:xfrm>
        </p:spPr>
        <p:style>
          <a:lnRef idx="0">
            <a:schemeClr val="accent2"/>
          </a:lnRef>
          <a:fillRef idx="3">
            <a:schemeClr val="accent2"/>
          </a:fillRef>
          <a:effectRef idx="3">
            <a:schemeClr val="accent2"/>
          </a:effectRef>
          <a:fontRef idx="minor">
            <a:schemeClr val="lt1"/>
          </a:fontRef>
        </p:style>
        <p:txBody>
          <a:bodyPr/>
          <a:lstStyle/>
          <a:p>
            <a:fld id="{EFED3CB9-049B-4F4F-82D1-8A95299C975C}" type="slidenum">
              <a:rPr lang="en-US" smtClean="0">
                <a:solidFill>
                  <a:prstClr val="black">
                    <a:tint val="75000"/>
                  </a:prstClr>
                </a:solidFill>
              </a:rPr>
              <a:pPr/>
              <a:t>2</a:t>
            </a:fld>
            <a:endParaRPr lang="en-US" dirty="0">
              <a:solidFill>
                <a:prstClr val="black">
                  <a:tint val="75000"/>
                </a:prstClr>
              </a:solidFill>
            </a:endParaRPr>
          </a:p>
        </p:txBody>
      </p:sp>
      <p:graphicFrame>
        <p:nvGraphicFramePr>
          <p:cNvPr id="14" name="Diagram 13"/>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0" name="Strzałka w prawo 19"/>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a:p>
        </p:txBody>
      </p:sp>
      <p:pic>
        <p:nvPicPr>
          <p:cNvPr id="13" name="Symbol zastępczy zawartości 12" descr="611px-CIAJMK1209.png"/>
          <p:cNvPicPr>
            <a:picLocks noGrp="1" noChangeAspect="1"/>
          </p:cNvPicPr>
          <p:nvPr>
            <p:ph idx="1"/>
          </p:nvPr>
        </p:nvPicPr>
        <p:blipFill>
          <a:blip r:embed="rId3" cstate="print"/>
          <a:stretch>
            <a:fillRect/>
          </a:stretch>
        </p:blipFill>
        <p:spPr>
          <a:xfrm>
            <a:off x="3851920" y="0"/>
            <a:ext cx="5802593" cy="6192687"/>
          </a:xfrm>
        </p:spPr>
      </p:pic>
      <p:sp>
        <p:nvSpPr>
          <p:cNvPr id="12" name="Symbol zastępczy tekstu 11"/>
          <p:cNvSpPr>
            <a:spLocks noGrp="1"/>
          </p:cNvSpPr>
          <p:nvPr>
            <p:ph type="body" sz="half" idx="2"/>
          </p:nvPr>
        </p:nvSpPr>
        <p:spPr>
          <a:xfrm>
            <a:off x="0" y="1412777"/>
            <a:ext cx="3672408" cy="792088"/>
          </a:xfrm>
        </p:spPr>
        <p:txBody>
          <a:bodyPr>
            <a:noAutofit/>
          </a:bodyPr>
          <a:lstStyle/>
          <a:p>
            <a:pPr algn="r"/>
            <a:r>
              <a:rPr lang="pl-PL" sz="2000" b="1" dirty="0" smtClean="0">
                <a:solidFill>
                  <a:srgbClr val="C00000"/>
                </a:solidFill>
              </a:rPr>
              <a:t>ATRYBUTY </a:t>
            </a:r>
            <a:br>
              <a:rPr lang="pl-PL" sz="2000" b="1" dirty="0" smtClean="0">
                <a:solidFill>
                  <a:srgbClr val="C00000"/>
                </a:solidFill>
              </a:rPr>
            </a:br>
            <a:r>
              <a:rPr lang="pl-PL" sz="2000" b="1" dirty="0" smtClean="0">
                <a:solidFill>
                  <a:srgbClr val="C00000"/>
                </a:solidFill>
              </a:rPr>
              <a:t>BEZPIECZEŃSTWA INFORMACJI</a:t>
            </a:r>
          </a:p>
          <a:p>
            <a:pPr algn="r"/>
            <a:endParaRPr lang="pl-PL" sz="800" b="1" dirty="0" smtClean="0">
              <a:solidFill>
                <a:schemeClr val="bg1"/>
              </a:solidFill>
            </a:endParaRPr>
          </a:p>
          <a:p>
            <a:pPr algn="just"/>
            <a:endParaRPr lang="pl-PL" b="1" dirty="0" smtClean="0">
              <a:solidFill>
                <a:schemeClr val="bg1"/>
              </a:solidFill>
            </a:endParaRPr>
          </a:p>
        </p:txBody>
      </p:sp>
      <p:sp>
        <p:nvSpPr>
          <p:cNvPr id="3" name="Symbol zastępczy daty 2"/>
          <p:cNvSpPr>
            <a:spLocks noGrp="1"/>
          </p:cNvSpPr>
          <p:nvPr>
            <p:ph type="dt" sz="half" idx="10"/>
          </p:nvPr>
        </p:nvSpPr>
        <p:spPr>
          <a:xfrm>
            <a:off x="35496" y="6453336"/>
            <a:ext cx="3528392" cy="365125"/>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923928" y="6453336"/>
            <a:ext cx="5220072"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graphicFrame>
        <p:nvGraphicFramePr>
          <p:cNvPr id="14" name="Diagram 13"/>
          <p:cNvGraphicFramePr/>
          <p:nvPr/>
        </p:nvGraphicFramePr>
        <p:xfrm>
          <a:off x="179512" y="4293096"/>
          <a:ext cx="3384376" cy="9361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5" name="Diagram 14"/>
          <p:cNvGraphicFramePr/>
          <p:nvPr/>
        </p:nvGraphicFramePr>
        <p:xfrm>
          <a:off x="72008" y="5301208"/>
          <a:ext cx="3491880" cy="108012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6" name="Prostokąt 15"/>
          <p:cNvSpPr/>
          <p:nvPr/>
        </p:nvSpPr>
        <p:spPr>
          <a:xfrm>
            <a:off x="3851920" y="5570656"/>
            <a:ext cx="5292080" cy="646331"/>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just"/>
            <a:r>
              <a:rPr lang="pl-PL" sz="1200" b="1" dirty="0" smtClean="0">
                <a:solidFill>
                  <a:schemeClr val="bg1"/>
                </a:solidFill>
              </a:rPr>
              <a:t>Chodzi o to, aby powiedzieć ludziom (administratorom, użytkownikom </a:t>
            </a:r>
            <a:br>
              <a:rPr lang="pl-PL" sz="1200" b="1" dirty="0" smtClean="0">
                <a:solidFill>
                  <a:schemeClr val="bg1"/>
                </a:solidFill>
              </a:rPr>
            </a:br>
            <a:r>
              <a:rPr lang="pl-PL" sz="1200" b="1" dirty="0" smtClean="0">
                <a:solidFill>
                  <a:schemeClr val="bg1"/>
                </a:solidFill>
              </a:rPr>
              <a:t>i operatorom), jak używać produkty cyfrowe w celu zapewnienia bezpieczeństwa informacji w ramach organizacji.</a:t>
            </a:r>
            <a:endParaRPr lang="pl-PL" sz="1200" dirty="0"/>
          </a:p>
        </p:txBody>
      </p:sp>
      <p:sp>
        <p:nvSpPr>
          <p:cNvPr id="17" name="pole tekstowe 16"/>
          <p:cNvSpPr txBox="1"/>
          <p:nvPr/>
        </p:nvSpPr>
        <p:spPr>
          <a:xfrm>
            <a:off x="5292080"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chemeClr val="accent2">
                    <a:lumMod val="75000"/>
                  </a:schemeClr>
                </a:solidFill>
              </a:rPr>
              <a:t>DEFINICJA</a:t>
            </a:r>
            <a:endParaRPr lang="pl-PL" sz="2800" b="1" dirty="0">
              <a:solidFill>
                <a:schemeClr val="accent2">
                  <a:lumMod val="75000"/>
                </a:schemeClr>
              </a:solidFill>
            </a:endParaRPr>
          </a:p>
        </p:txBody>
      </p:sp>
      <p:sp>
        <p:nvSpPr>
          <p:cNvPr id="18" name="Symbol zastępczy numeru slajdu 17"/>
          <p:cNvSpPr>
            <a:spLocks noGrp="1"/>
          </p:cNvSpPr>
          <p:nvPr>
            <p:ph type="sldNum" sz="quarter" idx="12"/>
          </p:nvPr>
        </p:nvSpPr>
        <p:spPr/>
        <p:txBody>
          <a:bodyPr/>
          <a:lstStyle/>
          <a:p>
            <a:fld id="{EFED3CB9-049B-4F4F-82D1-8A95299C975C}" type="slidenum">
              <a:rPr lang="en-US" smtClean="0">
                <a:solidFill>
                  <a:prstClr val="black">
                    <a:tint val="75000"/>
                  </a:prstClr>
                </a:solidFill>
              </a:rPr>
              <a:pPr/>
              <a:t>3</a:t>
            </a:fld>
            <a:endParaRPr lang="en-US" dirty="0">
              <a:solidFill>
                <a:prstClr val="black">
                  <a:tint val="75000"/>
                </a:prstClr>
              </a:solidFill>
            </a:endParaRPr>
          </a:p>
        </p:txBody>
      </p:sp>
      <p:graphicFrame>
        <p:nvGraphicFramePr>
          <p:cNvPr id="19" name="Diagram 18"/>
          <p:cNvGraphicFramePr/>
          <p:nvPr/>
        </p:nvGraphicFramePr>
        <p:xfrm>
          <a:off x="107504" y="2132856"/>
          <a:ext cx="3528392" cy="216024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22" name="Diagram 21"/>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
        <p:nvSpPr>
          <p:cNvPr id="23" name="Strzałka w prawo 22"/>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a:p>
        </p:txBody>
      </p:sp>
      <p:sp>
        <p:nvSpPr>
          <p:cNvPr id="12" name="Symbol zastępczy tekstu 11"/>
          <p:cNvSpPr>
            <a:spLocks noGrp="1"/>
          </p:cNvSpPr>
          <p:nvPr>
            <p:ph type="body" sz="half" idx="2"/>
          </p:nvPr>
        </p:nvSpPr>
        <p:spPr>
          <a:xfrm>
            <a:off x="0" y="1772816"/>
            <a:ext cx="3672408" cy="792088"/>
          </a:xfrm>
        </p:spPr>
        <p:txBody>
          <a:bodyPr>
            <a:noAutofit/>
          </a:bodyPr>
          <a:lstStyle/>
          <a:p>
            <a:pPr algn="r"/>
            <a:r>
              <a:rPr lang="pl-PL" sz="2000" b="1" dirty="0" smtClean="0">
                <a:solidFill>
                  <a:srgbClr val="C00000"/>
                </a:solidFill>
              </a:rPr>
              <a:t>PUNKT STARTOWY </a:t>
            </a:r>
            <a:br>
              <a:rPr lang="pl-PL" sz="2000" b="1" dirty="0" smtClean="0">
                <a:solidFill>
                  <a:srgbClr val="C00000"/>
                </a:solidFill>
              </a:rPr>
            </a:br>
            <a:r>
              <a:rPr lang="pl-PL" sz="2000" b="1" dirty="0" smtClean="0">
                <a:solidFill>
                  <a:srgbClr val="C00000"/>
                </a:solidFill>
              </a:rPr>
              <a:t>DLA SYSTEMU BEZPIECZEŃSTWA </a:t>
            </a:r>
            <a:endParaRPr lang="pl-PL" sz="800" b="1" dirty="0" smtClean="0">
              <a:solidFill>
                <a:srgbClr val="C00000"/>
              </a:solidFill>
            </a:endParaRPr>
          </a:p>
          <a:p>
            <a:pPr algn="just"/>
            <a:endParaRPr lang="pl-PL" b="1" dirty="0" smtClean="0">
              <a:solidFill>
                <a:schemeClr val="bg1"/>
              </a:solidFill>
            </a:endParaRPr>
          </a:p>
        </p:txBody>
      </p:sp>
      <p:sp>
        <p:nvSpPr>
          <p:cNvPr id="3" name="Symbol zastępczy daty 2"/>
          <p:cNvSpPr>
            <a:spLocks noGrp="1"/>
          </p:cNvSpPr>
          <p:nvPr>
            <p:ph type="dt" sz="half" idx="10"/>
          </p:nvPr>
        </p:nvSpPr>
        <p:spPr>
          <a:xfrm>
            <a:off x="35496" y="6453336"/>
            <a:ext cx="3528392" cy="365125"/>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923928" y="6453336"/>
            <a:ext cx="5220072"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23528"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7" name="pole tekstowe 16"/>
          <p:cNvSpPr txBox="1"/>
          <p:nvPr/>
        </p:nvSpPr>
        <p:spPr>
          <a:xfrm>
            <a:off x="5148064"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chemeClr val="accent2">
                    <a:lumMod val="75000"/>
                  </a:schemeClr>
                </a:solidFill>
              </a:rPr>
              <a:t>DEFINICJA</a:t>
            </a:r>
            <a:endParaRPr lang="pl-PL" sz="2800" b="1" dirty="0">
              <a:solidFill>
                <a:schemeClr val="accent2">
                  <a:lumMod val="75000"/>
                </a:schemeClr>
              </a:solidFill>
            </a:endParaRPr>
          </a:p>
        </p:txBody>
      </p:sp>
      <p:sp>
        <p:nvSpPr>
          <p:cNvPr id="18" name="Symbol zastępczy numeru slajdu 17"/>
          <p:cNvSpPr>
            <a:spLocks noGrp="1"/>
          </p:cNvSpPr>
          <p:nvPr>
            <p:ph type="sldNum" sz="quarter" idx="12"/>
          </p:nvPr>
        </p:nvSpPr>
        <p:spPr/>
        <p:txBody>
          <a:bodyPr/>
          <a:lstStyle/>
          <a:p>
            <a:fld id="{EFED3CB9-049B-4F4F-82D1-8A95299C975C}" type="slidenum">
              <a:rPr lang="en-US" smtClean="0">
                <a:solidFill>
                  <a:prstClr val="black">
                    <a:tint val="75000"/>
                  </a:prstClr>
                </a:solidFill>
              </a:rPr>
              <a:pPr/>
              <a:t>4</a:t>
            </a:fld>
            <a:endParaRPr lang="en-US" dirty="0">
              <a:solidFill>
                <a:prstClr val="black">
                  <a:tint val="75000"/>
                </a:prstClr>
              </a:solidFill>
            </a:endParaRPr>
          </a:p>
        </p:txBody>
      </p:sp>
      <p:sp>
        <p:nvSpPr>
          <p:cNvPr id="20" name="Symbol zastępczy zawartości 19"/>
          <p:cNvSpPr>
            <a:spLocks noGrp="1"/>
          </p:cNvSpPr>
          <p:nvPr>
            <p:ph idx="1"/>
          </p:nvPr>
        </p:nvSpPr>
        <p:spPr>
          <a:xfrm>
            <a:off x="3851920" y="1196752"/>
            <a:ext cx="5292080" cy="1008112"/>
          </a:xfrm>
        </p:spPr>
        <p:txBody>
          <a:bodyPr>
            <a:normAutofit/>
          </a:bodyPr>
          <a:lstStyle/>
          <a:p>
            <a:pPr>
              <a:buNone/>
            </a:pPr>
            <a:r>
              <a:rPr lang="pl-PL" sz="2000" b="1" dirty="0" smtClean="0">
                <a:solidFill>
                  <a:srgbClr val="C00000"/>
                </a:solidFill>
              </a:rPr>
              <a:t>Główne obszary związane z bezpieczeństwem</a:t>
            </a:r>
          </a:p>
          <a:p>
            <a:pPr>
              <a:buNone/>
            </a:pPr>
            <a:r>
              <a:rPr lang="pl-PL" sz="2000" b="1" dirty="0" smtClean="0">
                <a:solidFill>
                  <a:srgbClr val="C00000"/>
                </a:solidFill>
              </a:rPr>
              <a:t>IT wg British Standard 7799 </a:t>
            </a:r>
          </a:p>
        </p:txBody>
      </p:sp>
      <p:graphicFrame>
        <p:nvGraphicFramePr>
          <p:cNvPr id="21" name="Diagram 20"/>
          <p:cNvGraphicFramePr/>
          <p:nvPr/>
        </p:nvGraphicFramePr>
        <p:xfrm>
          <a:off x="3923928" y="1957288"/>
          <a:ext cx="5220072" cy="4208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2" name="Prostokąt 21"/>
          <p:cNvSpPr/>
          <p:nvPr/>
        </p:nvSpPr>
        <p:spPr>
          <a:xfrm>
            <a:off x="3851920" y="6165304"/>
            <a:ext cx="5292080" cy="246221"/>
          </a:xfrm>
          <a:prstGeom prst="rect">
            <a:avLst/>
          </a:prstGeom>
        </p:spPr>
        <p:txBody>
          <a:bodyPr wrap="square">
            <a:spAutoFit/>
          </a:bodyPr>
          <a:lstStyle/>
          <a:p>
            <a:pPr lvl="0"/>
            <a:r>
              <a:rPr lang="pl-PL" sz="1000" b="1" dirty="0" smtClean="0">
                <a:solidFill>
                  <a:schemeClr val="bg1"/>
                </a:solidFill>
              </a:rPr>
              <a:t>Robert Kępczyński, </a:t>
            </a:r>
            <a:r>
              <a:rPr lang="pl-PL" sz="1000" b="1" i="1" dirty="0" smtClean="0">
                <a:solidFill>
                  <a:schemeClr val="bg1"/>
                </a:solidFill>
              </a:rPr>
              <a:t>Bezpieczny i przyjazny bank</a:t>
            </a:r>
            <a:r>
              <a:rPr lang="pl-PL" sz="1000" b="1" dirty="0" smtClean="0">
                <a:solidFill>
                  <a:schemeClr val="bg1"/>
                </a:solidFill>
              </a:rPr>
              <a:t>, IBM Polska,  CPI, 16-17.09.2001</a:t>
            </a:r>
            <a:endParaRPr lang="pl-PL" sz="1000" b="1" dirty="0">
              <a:solidFill>
                <a:schemeClr val="bg1"/>
              </a:solidFill>
            </a:endParaRPr>
          </a:p>
        </p:txBody>
      </p:sp>
      <p:graphicFrame>
        <p:nvGraphicFramePr>
          <p:cNvPr id="23" name="Diagram 22"/>
          <p:cNvGraphicFramePr/>
          <p:nvPr/>
        </p:nvGraphicFramePr>
        <p:xfrm>
          <a:off x="323528" y="2276872"/>
          <a:ext cx="3336032" cy="424847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5" name="Diagram 24"/>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6" name="Strzałka w prawo 25"/>
          <p:cNvSpPr/>
          <p:nvPr/>
        </p:nvSpPr>
        <p:spPr>
          <a:xfrm>
            <a:off x="8460432" y="6165304"/>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a:p>
        </p:txBody>
      </p:sp>
      <p:sp>
        <p:nvSpPr>
          <p:cNvPr id="12" name="Symbol zastępczy tekstu 11"/>
          <p:cNvSpPr>
            <a:spLocks noGrp="1"/>
          </p:cNvSpPr>
          <p:nvPr>
            <p:ph type="body" sz="half" idx="2"/>
          </p:nvPr>
        </p:nvSpPr>
        <p:spPr>
          <a:xfrm>
            <a:off x="395536" y="1484784"/>
            <a:ext cx="3008313" cy="4658196"/>
          </a:xfrm>
        </p:spPr>
        <p:txBody>
          <a:bodyPr>
            <a:normAutofit/>
          </a:bodyPr>
          <a:lstStyle/>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a:p>
            <a:pPr algn="r"/>
            <a:endParaRPr lang="pl-PL" sz="2000" b="1" dirty="0" smtClean="0"/>
          </a:p>
        </p:txBody>
      </p:sp>
      <p:sp>
        <p:nvSpPr>
          <p:cNvPr id="3" name="Symbol zastępczy daty 2"/>
          <p:cNvSpPr>
            <a:spLocks noGrp="1"/>
          </p:cNvSpPr>
          <p:nvPr>
            <p:ph type="dt" sz="half" idx="10"/>
          </p:nvPr>
        </p:nvSpPr>
        <p:spPr>
          <a:xfrm>
            <a:off x="0" y="6448251"/>
            <a:ext cx="3131840" cy="365125"/>
          </a:xfrm>
        </p:spPr>
        <p:style>
          <a:lnRef idx="0">
            <a:schemeClr val="accent2"/>
          </a:lnRef>
          <a:fillRef idx="3">
            <a:schemeClr val="accent2"/>
          </a:fillRef>
          <a:effectRef idx="3">
            <a:schemeClr val="accent2"/>
          </a:effectRef>
          <a:fontRef idx="minor">
            <a:schemeClr val="lt1"/>
          </a:fontRef>
        </p:style>
        <p:txBody>
          <a:bodyPr/>
          <a:lstStyle/>
          <a:p>
            <a:r>
              <a:rPr lang="pl-PL" b="1" smtClean="0">
                <a:solidFill>
                  <a:prstClr val="black">
                    <a:tint val="75000"/>
                  </a:prstClr>
                </a:solidFill>
              </a:rPr>
              <a:t>2013-02-17                              </a:t>
            </a:r>
          </a:p>
          <a:p>
            <a:r>
              <a:rPr lang="pl-PL" b="1" smtClean="0">
                <a:solidFill>
                  <a:prstClr val="black">
                    <a:tint val="75000"/>
                  </a:prstClr>
                </a:solidFill>
              </a:rPr>
              <a:t>UNIWERSYTET </a:t>
            </a:r>
            <a:r>
              <a:rPr lang="pl-PL" b="1" dirty="0" smtClean="0">
                <a:solidFill>
                  <a:prstClr val="black">
                    <a:tint val="75000"/>
                  </a:prstClr>
                </a:solidFill>
              </a:rPr>
              <a:t>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563888" y="6448251"/>
            <a:ext cx="5580112"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145559"/>
            <a:ext cx="3131840"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lgn="r">
              <a:spcBef>
                <a:spcPct val="20000"/>
              </a:spcBef>
            </a:pPr>
            <a:r>
              <a:rPr lang="pl-PL" sz="1400" b="1" dirty="0" smtClean="0">
                <a:solidFill>
                  <a:prstClr val="black"/>
                </a:solidFill>
                <a:hlinkClick r:id="rId3"/>
              </a:rPr>
              <a:t>Szyfr Cezara</a:t>
            </a:r>
            <a:endParaRPr lang="pl-PL" sz="1400" b="1" dirty="0">
              <a:solidFill>
                <a:prstClr val="black"/>
              </a:solidFill>
            </a:endParaRPr>
          </a:p>
        </p:txBody>
      </p:sp>
      <p:graphicFrame>
        <p:nvGraphicFramePr>
          <p:cNvPr id="14" name="Diagram 13"/>
          <p:cNvGraphicFramePr/>
          <p:nvPr/>
        </p:nvGraphicFramePr>
        <p:xfrm>
          <a:off x="0" y="4653136"/>
          <a:ext cx="2555776" cy="3600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6" name="Diagram 15"/>
          <p:cNvGraphicFramePr/>
          <p:nvPr/>
        </p:nvGraphicFramePr>
        <p:xfrm>
          <a:off x="539552" y="5589240"/>
          <a:ext cx="2555776" cy="36004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49" name="Strzałka w dół 48"/>
          <p:cNvSpPr/>
          <p:nvPr/>
        </p:nvSpPr>
        <p:spPr>
          <a:xfrm rot="18858506">
            <a:off x="310377" y="4830489"/>
            <a:ext cx="121041" cy="9184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0" name="Strzałka w dół 49"/>
          <p:cNvSpPr/>
          <p:nvPr/>
        </p:nvSpPr>
        <p:spPr>
          <a:xfrm rot="18858506">
            <a:off x="709652" y="4839363"/>
            <a:ext cx="96247" cy="9184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1" name="Strzałka w dół 50"/>
          <p:cNvSpPr/>
          <p:nvPr/>
        </p:nvSpPr>
        <p:spPr>
          <a:xfrm rot="18858506">
            <a:off x="1069690" y="4839361"/>
            <a:ext cx="96248" cy="9184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2" name="Strzałka w dół 51"/>
          <p:cNvSpPr/>
          <p:nvPr/>
        </p:nvSpPr>
        <p:spPr>
          <a:xfrm rot="18858506">
            <a:off x="2366021" y="4839801"/>
            <a:ext cx="95016" cy="91846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4" name="Strzałka w dół 53"/>
          <p:cNvSpPr/>
          <p:nvPr/>
        </p:nvSpPr>
        <p:spPr>
          <a:xfrm rot="18858506">
            <a:off x="1437347" y="4819077"/>
            <a:ext cx="45719" cy="918467"/>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5" name="Strzałka w dół 54"/>
          <p:cNvSpPr/>
          <p:nvPr/>
        </p:nvSpPr>
        <p:spPr>
          <a:xfrm rot="18858506">
            <a:off x="1756277" y="4819077"/>
            <a:ext cx="45719" cy="918467"/>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6" name="Strzałka w dół 55"/>
          <p:cNvSpPr/>
          <p:nvPr/>
        </p:nvSpPr>
        <p:spPr>
          <a:xfrm rot="18858506">
            <a:off x="2085419" y="4819077"/>
            <a:ext cx="45719" cy="918467"/>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57" name="Obraz 56" descr="KOSZ.JPG"/>
          <p:cNvPicPr>
            <a:picLocks noChangeAspect="1"/>
          </p:cNvPicPr>
          <p:nvPr/>
        </p:nvPicPr>
        <p:blipFill>
          <a:blip r:embed="rId14" cstate="print"/>
          <a:stretch>
            <a:fillRect/>
          </a:stretch>
        </p:blipFill>
        <p:spPr>
          <a:xfrm>
            <a:off x="1619672" y="1844824"/>
            <a:ext cx="1512168" cy="2353444"/>
          </a:xfrm>
          <a:prstGeom prst="rect">
            <a:avLst/>
          </a:prstGeom>
        </p:spPr>
      </p:pic>
      <p:sp>
        <p:nvSpPr>
          <p:cNvPr id="58" name="Prostokąt 57"/>
          <p:cNvSpPr/>
          <p:nvPr/>
        </p:nvSpPr>
        <p:spPr>
          <a:xfrm>
            <a:off x="1403648" y="4149080"/>
            <a:ext cx="1800200" cy="153888"/>
          </a:xfrm>
          <a:prstGeom prst="rect">
            <a:avLst/>
          </a:prstGeom>
        </p:spPr>
        <p:txBody>
          <a:bodyPr wrap="square">
            <a:spAutoFit/>
          </a:bodyPr>
          <a:lstStyle/>
          <a:p>
            <a:pPr algn="r"/>
            <a:r>
              <a:rPr lang="pl-PL" sz="400" dirty="0" smtClean="0">
                <a:solidFill>
                  <a:schemeClr val="bg1"/>
                </a:solidFill>
              </a:rPr>
              <a:t>http://pl.wikipedia.org/wiki/Plik:Gaius_Julius_Caesar_(100-44_BC).JPG</a:t>
            </a:r>
            <a:endParaRPr lang="pl-PL" sz="400" dirty="0">
              <a:solidFill>
                <a:schemeClr val="bg1"/>
              </a:solidFill>
            </a:endParaRPr>
          </a:p>
        </p:txBody>
      </p:sp>
      <p:sp>
        <p:nvSpPr>
          <p:cNvPr id="21" name="Symbol zastępczy numeru slajdu 20"/>
          <p:cNvSpPr>
            <a:spLocks noGrp="1"/>
          </p:cNvSpPr>
          <p:nvPr>
            <p:ph type="sldNum" sz="quarter" idx="12"/>
          </p:nvPr>
        </p:nvSpPr>
        <p:spPr/>
        <p:txBody>
          <a:bodyPr/>
          <a:lstStyle/>
          <a:p>
            <a:fld id="{EFED3CB9-049B-4F4F-82D1-8A95299C975C}" type="slidenum">
              <a:rPr lang="en-US" smtClean="0">
                <a:solidFill>
                  <a:prstClr val="black">
                    <a:tint val="75000"/>
                  </a:prstClr>
                </a:solidFill>
              </a:rPr>
              <a:pPr/>
              <a:t>5</a:t>
            </a:fld>
            <a:endParaRPr lang="en-US">
              <a:solidFill>
                <a:prstClr val="black">
                  <a:tint val="75000"/>
                </a:prstClr>
              </a:solidFill>
            </a:endParaRPr>
          </a:p>
        </p:txBody>
      </p:sp>
      <p:graphicFrame>
        <p:nvGraphicFramePr>
          <p:cNvPr id="23" name="Diagram 22"/>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5" r:lo="rId16" r:qs="rId17" r:cs="rId18"/>
          </a:graphicData>
        </a:graphic>
      </p:graphicFrame>
      <p:sp>
        <p:nvSpPr>
          <p:cNvPr id="24" name="Strzałka w prawo 23"/>
          <p:cNvSpPr/>
          <p:nvPr/>
        </p:nvSpPr>
        <p:spPr>
          <a:xfrm>
            <a:off x="8460432" y="6165304"/>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8" name="pole tekstowe 27"/>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graphicFrame>
        <p:nvGraphicFramePr>
          <p:cNvPr id="29" name="Diagram 28"/>
          <p:cNvGraphicFramePr/>
          <p:nvPr/>
        </p:nvGraphicFramePr>
        <p:xfrm>
          <a:off x="3563888" y="1412776"/>
          <a:ext cx="5472608" cy="4608512"/>
        </p:xfrm>
        <a:graphic>
          <a:graphicData uri="http://schemas.openxmlformats.org/drawingml/2006/diagram">
            <dgm:relIds xmlns:dgm="http://schemas.openxmlformats.org/drawingml/2006/diagram" xmlns:r="http://schemas.openxmlformats.org/officeDocument/2006/relationships" r:dm="rId20" r:lo="rId21" r:qs="rId22" r:cs="rId23"/>
          </a:graphicData>
        </a:graphic>
      </p:graphicFrame>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1000" fill="hold"/>
                                        <p:tgtEl>
                                          <p:spTgt spid="49"/>
                                        </p:tgtEl>
                                        <p:attrNameLst>
                                          <p:attrName>ppt_w</p:attrName>
                                        </p:attrNameLst>
                                      </p:cBhvr>
                                      <p:tavLst>
                                        <p:tav tm="0">
                                          <p:val>
                                            <p:strVal val="#ppt_w*0.70"/>
                                          </p:val>
                                        </p:tav>
                                        <p:tav tm="100000">
                                          <p:val>
                                            <p:strVal val="#ppt_w"/>
                                          </p:val>
                                        </p:tav>
                                      </p:tavLst>
                                    </p:anim>
                                    <p:anim calcmode="lin" valueType="num">
                                      <p:cBhvr>
                                        <p:cTn id="8" dur="1000" fill="hold"/>
                                        <p:tgtEl>
                                          <p:spTgt spid="49"/>
                                        </p:tgtEl>
                                        <p:attrNameLst>
                                          <p:attrName>ppt_h</p:attrName>
                                        </p:attrNameLst>
                                      </p:cBhvr>
                                      <p:tavLst>
                                        <p:tav tm="0">
                                          <p:val>
                                            <p:strVal val="#ppt_h"/>
                                          </p:val>
                                        </p:tav>
                                        <p:tav tm="100000">
                                          <p:val>
                                            <p:strVal val="#ppt_h"/>
                                          </p:val>
                                        </p:tav>
                                      </p:tavLst>
                                    </p:anim>
                                    <p:animEffect transition="in" filter="fade">
                                      <p:cBhvr>
                                        <p:cTn id="9" dur="1000"/>
                                        <p:tgtEl>
                                          <p:spTgt spid="49"/>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1000" fill="hold"/>
                                        <p:tgtEl>
                                          <p:spTgt spid="50"/>
                                        </p:tgtEl>
                                        <p:attrNameLst>
                                          <p:attrName>ppt_w</p:attrName>
                                        </p:attrNameLst>
                                      </p:cBhvr>
                                      <p:tavLst>
                                        <p:tav tm="0">
                                          <p:val>
                                            <p:strVal val="#ppt_w*0.70"/>
                                          </p:val>
                                        </p:tav>
                                        <p:tav tm="100000">
                                          <p:val>
                                            <p:strVal val="#ppt_w"/>
                                          </p:val>
                                        </p:tav>
                                      </p:tavLst>
                                    </p:anim>
                                    <p:anim calcmode="lin" valueType="num">
                                      <p:cBhvr>
                                        <p:cTn id="14" dur="1000" fill="hold"/>
                                        <p:tgtEl>
                                          <p:spTgt spid="50"/>
                                        </p:tgtEl>
                                        <p:attrNameLst>
                                          <p:attrName>ppt_h</p:attrName>
                                        </p:attrNameLst>
                                      </p:cBhvr>
                                      <p:tavLst>
                                        <p:tav tm="0">
                                          <p:val>
                                            <p:strVal val="#ppt_h"/>
                                          </p:val>
                                        </p:tav>
                                        <p:tav tm="100000">
                                          <p:val>
                                            <p:strVal val="#ppt_h"/>
                                          </p:val>
                                        </p:tav>
                                      </p:tavLst>
                                    </p:anim>
                                    <p:animEffect transition="in" filter="fade">
                                      <p:cBhvr>
                                        <p:cTn id="15" dur="1000"/>
                                        <p:tgtEl>
                                          <p:spTgt spid="50"/>
                                        </p:tgtEl>
                                      </p:cBhvr>
                                    </p:animEffect>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1000" fill="hold"/>
                                        <p:tgtEl>
                                          <p:spTgt spid="51"/>
                                        </p:tgtEl>
                                        <p:attrNameLst>
                                          <p:attrName>ppt_w</p:attrName>
                                        </p:attrNameLst>
                                      </p:cBhvr>
                                      <p:tavLst>
                                        <p:tav tm="0">
                                          <p:val>
                                            <p:strVal val="#ppt_w*0.70"/>
                                          </p:val>
                                        </p:tav>
                                        <p:tav tm="100000">
                                          <p:val>
                                            <p:strVal val="#ppt_w"/>
                                          </p:val>
                                        </p:tav>
                                      </p:tavLst>
                                    </p:anim>
                                    <p:anim calcmode="lin" valueType="num">
                                      <p:cBhvr>
                                        <p:cTn id="20" dur="1000" fill="hold"/>
                                        <p:tgtEl>
                                          <p:spTgt spid="51"/>
                                        </p:tgtEl>
                                        <p:attrNameLst>
                                          <p:attrName>ppt_h</p:attrName>
                                        </p:attrNameLst>
                                      </p:cBhvr>
                                      <p:tavLst>
                                        <p:tav tm="0">
                                          <p:val>
                                            <p:strVal val="#ppt_h"/>
                                          </p:val>
                                        </p:tav>
                                        <p:tav tm="100000">
                                          <p:val>
                                            <p:strVal val="#ppt_h"/>
                                          </p:val>
                                        </p:tav>
                                      </p:tavLst>
                                    </p:anim>
                                    <p:animEffect transition="in" filter="fade">
                                      <p:cBhvr>
                                        <p:cTn id="21" dur="1000"/>
                                        <p:tgtEl>
                                          <p:spTgt spid="51"/>
                                        </p:tgtEl>
                                      </p:cBhvr>
                                    </p:animEffect>
                                  </p:childTnLst>
                                </p:cTn>
                              </p:par>
                            </p:childTnLst>
                          </p:cTn>
                        </p:par>
                        <p:par>
                          <p:cTn id="22" fill="hold">
                            <p:stCondLst>
                              <p:cond delay="3000"/>
                            </p:stCondLst>
                            <p:childTnLst>
                              <p:par>
                                <p:cTn id="23" presetID="55"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1000" fill="hold"/>
                                        <p:tgtEl>
                                          <p:spTgt spid="54"/>
                                        </p:tgtEl>
                                        <p:attrNameLst>
                                          <p:attrName>ppt_w</p:attrName>
                                        </p:attrNameLst>
                                      </p:cBhvr>
                                      <p:tavLst>
                                        <p:tav tm="0">
                                          <p:val>
                                            <p:strVal val="#ppt_w*0.70"/>
                                          </p:val>
                                        </p:tav>
                                        <p:tav tm="100000">
                                          <p:val>
                                            <p:strVal val="#ppt_w"/>
                                          </p:val>
                                        </p:tav>
                                      </p:tavLst>
                                    </p:anim>
                                    <p:anim calcmode="lin" valueType="num">
                                      <p:cBhvr>
                                        <p:cTn id="26" dur="1000" fill="hold"/>
                                        <p:tgtEl>
                                          <p:spTgt spid="54"/>
                                        </p:tgtEl>
                                        <p:attrNameLst>
                                          <p:attrName>ppt_h</p:attrName>
                                        </p:attrNameLst>
                                      </p:cBhvr>
                                      <p:tavLst>
                                        <p:tav tm="0">
                                          <p:val>
                                            <p:strVal val="#ppt_h"/>
                                          </p:val>
                                        </p:tav>
                                        <p:tav tm="100000">
                                          <p:val>
                                            <p:strVal val="#ppt_h"/>
                                          </p:val>
                                        </p:tav>
                                      </p:tavLst>
                                    </p:anim>
                                    <p:animEffect transition="in" filter="fade">
                                      <p:cBhvr>
                                        <p:cTn id="27" dur="1000"/>
                                        <p:tgtEl>
                                          <p:spTgt spid="54"/>
                                        </p:tgtEl>
                                      </p:cBhvr>
                                    </p:animEffect>
                                  </p:childTnLst>
                                </p:cTn>
                              </p:par>
                            </p:childTnLst>
                          </p:cTn>
                        </p:par>
                        <p:par>
                          <p:cTn id="28" fill="hold">
                            <p:stCondLst>
                              <p:cond delay="4000"/>
                            </p:stCondLst>
                            <p:childTnLst>
                              <p:par>
                                <p:cTn id="29" presetID="55" presetClass="entr" presetSubtype="0"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 calcmode="lin" valueType="num">
                                      <p:cBhvr>
                                        <p:cTn id="31" dur="1000" fill="hold"/>
                                        <p:tgtEl>
                                          <p:spTgt spid="55"/>
                                        </p:tgtEl>
                                        <p:attrNameLst>
                                          <p:attrName>ppt_w</p:attrName>
                                        </p:attrNameLst>
                                      </p:cBhvr>
                                      <p:tavLst>
                                        <p:tav tm="0">
                                          <p:val>
                                            <p:strVal val="#ppt_w*0.70"/>
                                          </p:val>
                                        </p:tav>
                                        <p:tav tm="100000">
                                          <p:val>
                                            <p:strVal val="#ppt_w"/>
                                          </p:val>
                                        </p:tav>
                                      </p:tavLst>
                                    </p:anim>
                                    <p:anim calcmode="lin" valueType="num">
                                      <p:cBhvr>
                                        <p:cTn id="32" dur="1000" fill="hold"/>
                                        <p:tgtEl>
                                          <p:spTgt spid="55"/>
                                        </p:tgtEl>
                                        <p:attrNameLst>
                                          <p:attrName>ppt_h</p:attrName>
                                        </p:attrNameLst>
                                      </p:cBhvr>
                                      <p:tavLst>
                                        <p:tav tm="0">
                                          <p:val>
                                            <p:strVal val="#ppt_h"/>
                                          </p:val>
                                        </p:tav>
                                        <p:tav tm="100000">
                                          <p:val>
                                            <p:strVal val="#ppt_h"/>
                                          </p:val>
                                        </p:tav>
                                      </p:tavLst>
                                    </p:anim>
                                    <p:animEffect transition="in" filter="fade">
                                      <p:cBhvr>
                                        <p:cTn id="33" dur="1000"/>
                                        <p:tgtEl>
                                          <p:spTgt spid="55"/>
                                        </p:tgtEl>
                                      </p:cBhvr>
                                    </p:animEffect>
                                  </p:childTnLst>
                                </p:cTn>
                              </p:par>
                            </p:childTnLst>
                          </p:cTn>
                        </p:par>
                        <p:par>
                          <p:cTn id="34" fill="hold">
                            <p:stCondLst>
                              <p:cond delay="5000"/>
                            </p:stCondLst>
                            <p:childTnLst>
                              <p:par>
                                <p:cTn id="35" presetID="55" presetClass="entr" presetSubtype="0" fill="hold" grpId="0" nodeType="after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p:cTn id="37" dur="1000" fill="hold"/>
                                        <p:tgtEl>
                                          <p:spTgt spid="56"/>
                                        </p:tgtEl>
                                        <p:attrNameLst>
                                          <p:attrName>ppt_w</p:attrName>
                                        </p:attrNameLst>
                                      </p:cBhvr>
                                      <p:tavLst>
                                        <p:tav tm="0">
                                          <p:val>
                                            <p:strVal val="#ppt_w*0.70"/>
                                          </p:val>
                                        </p:tav>
                                        <p:tav tm="100000">
                                          <p:val>
                                            <p:strVal val="#ppt_w"/>
                                          </p:val>
                                        </p:tav>
                                      </p:tavLst>
                                    </p:anim>
                                    <p:anim calcmode="lin" valueType="num">
                                      <p:cBhvr>
                                        <p:cTn id="38" dur="1000" fill="hold"/>
                                        <p:tgtEl>
                                          <p:spTgt spid="56"/>
                                        </p:tgtEl>
                                        <p:attrNameLst>
                                          <p:attrName>ppt_h</p:attrName>
                                        </p:attrNameLst>
                                      </p:cBhvr>
                                      <p:tavLst>
                                        <p:tav tm="0">
                                          <p:val>
                                            <p:strVal val="#ppt_h"/>
                                          </p:val>
                                        </p:tav>
                                        <p:tav tm="100000">
                                          <p:val>
                                            <p:strVal val="#ppt_h"/>
                                          </p:val>
                                        </p:tav>
                                      </p:tavLst>
                                    </p:anim>
                                    <p:animEffect transition="in" filter="fade">
                                      <p:cBhvr>
                                        <p:cTn id="39" dur="1000"/>
                                        <p:tgtEl>
                                          <p:spTgt spid="56"/>
                                        </p:tgtEl>
                                      </p:cBhvr>
                                    </p:animEffect>
                                  </p:childTnLst>
                                </p:cTn>
                              </p:par>
                            </p:childTnLst>
                          </p:cTn>
                        </p:par>
                        <p:par>
                          <p:cTn id="40" fill="hold">
                            <p:stCondLst>
                              <p:cond delay="6000"/>
                            </p:stCondLst>
                            <p:childTnLst>
                              <p:par>
                                <p:cTn id="41" presetID="55" presetClass="entr" presetSubtype="0"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1000" fill="hold"/>
                                        <p:tgtEl>
                                          <p:spTgt spid="52"/>
                                        </p:tgtEl>
                                        <p:attrNameLst>
                                          <p:attrName>ppt_w</p:attrName>
                                        </p:attrNameLst>
                                      </p:cBhvr>
                                      <p:tavLst>
                                        <p:tav tm="0">
                                          <p:val>
                                            <p:strVal val="#ppt_w*0.70"/>
                                          </p:val>
                                        </p:tav>
                                        <p:tav tm="100000">
                                          <p:val>
                                            <p:strVal val="#ppt_w"/>
                                          </p:val>
                                        </p:tav>
                                      </p:tavLst>
                                    </p:anim>
                                    <p:anim calcmode="lin" valueType="num">
                                      <p:cBhvr>
                                        <p:cTn id="44" dur="1000" fill="hold"/>
                                        <p:tgtEl>
                                          <p:spTgt spid="52"/>
                                        </p:tgtEl>
                                        <p:attrNameLst>
                                          <p:attrName>ppt_h</p:attrName>
                                        </p:attrNameLst>
                                      </p:cBhvr>
                                      <p:tavLst>
                                        <p:tav tm="0">
                                          <p:val>
                                            <p:strVal val="#ppt_h"/>
                                          </p:val>
                                        </p:tav>
                                        <p:tav tm="100000">
                                          <p:val>
                                            <p:strVal val="#ppt_h"/>
                                          </p:val>
                                        </p:tav>
                                      </p:tavLst>
                                    </p:anim>
                                    <p:animEffect transition="in" filter="fade">
                                      <p:cBhvr>
                                        <p:cTn id="45"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4" grpId="0" animBg="1"/>
      <p:bldP spid="55" grpId="0" animBg="1"/>
      <p:bldP spid="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12" name="Symbol zastępczy tekstu 11"/>
          <p:cNvSpPr>
            <a:spLocks noGrp="1"/>
          </p:cNvSpPr>
          <p:nvPr>
            <p:ph type="body" sz="half" idx="2"/>
          </p:nvPr>
        </p:nvSpPr>
        <p:spPr>
          <a:xfrm>
            <a:off x="457200" y="1435100"/>
            <a:ext cx="3008313" cy="4658196"/>
          </a:xfrm>
        </p:spPr>
        <p:txBody>
          <a:bodyPr>
            <a:noAutofit/>
          </a:bodyPr>
          <a:lstStyle/>
          <a:p>
            <a:pPr algn="just"/>
            <a:endParaRPr lang="pl-PL" sz="1200" dirty="0" smtClean="0">
              <a:solidFill>
                <a:schemeClr val="bg1"/>
              </a:solidFill>
            </a:endParaRPr>
          </a:p>
          <a:p>
            <a:pPr algn="just"/>
            <a:endParaRPr lang="pl-PL" sz="1100" dirty="0" smtClean="0">
              <a:solidFill>
                <a:schemeClr val="bg1"/>
              </a:solidFill>
            </a:endParaRPr>
          </a:p>
          <a:p>
            <a:pPr algn="just"/>
            <a:endParaRPr lang="pl-PL" sz="1100" dirty="0" smtClean="0">
              <a:solidFill>
                <a:schemeClr val="bg1"/>
              </a:solidFill>
            </a:endParaRPr>
          </a:p>
          <a:p>
            <a:pPr algn="just"/>
            <a:endParaRPr lang="pl-PL" sz="1100" dirty="0" smtClean="0">
              <a:solidFill>
                <a:schemeClr val="bg1"/>
              </a:solidFill>
            </a:endParaRPr>
          </a:p>
          <a:p>
            <a:pPr algn="just"/>
            <a:endParaRPr lang="pl-PL" sz="1100" dirty="0" smtClean="0">
              <a:solidFill>
                <a:schemeClr val="bg1"/>
              </a:solidFill>
            </a:endParaRPr>
          </a:p>
          <a:p>
            <a:pPr algn="just"/>
            <a:endParaRPr lang="pl-PL" sz="1100" dirty="0" smtClean="0">
              <a:solidFill>
                <a:schemeClr val="bg1"/>
              </a:solidFill>
            </a:endParaRPr>
          </a:p>
          <a:p>
            <a:pPr algn="just"/>
            <a:endParaRPr lang="pl-PL" sz="1100" dirty="0" smtClean="0">
              <a:solidFill>
                <a:schemeClr val="bg1"/>
              </a:solidFill>
            </a:endParaRPr>
          </a:p>
          <a:p>
            <a:pPr algn="just"/>
            <a:r>
              <a:rPr lang="pl-PL" sz="1100" dirty="0" smtClean="0">
                <a:solidFill>
                  <a:schemeClr val="bg1"/>
                </a:solidFill>
              </a:rPr>
              <a:t>„Specjaliści od radiołączności i szyfrów zainteresowali się metodą pracy Niemców </a:t>
            </a:r>
            <a:br>
              <a:rPr lang="pl-PL" sz="1100" dirty="0" smtClean="0">
                <a:solidFill>
                  <a:schemeClr val="bg1"/>
                </a:solidFill>
              </a:rPr>
            </a:br>
            <a:r>
              <a:rPr lang="pl-PL" sz="1100" dirty="0" smtClean="0">
                <a:solidFill>
                  <a:schemeClr val="bg1"/>
                </a:solidFill>
              </a:rPr>
              <a:t>w dalekich rejsach. Stwierdzono, że w każdej wyprawie na Morze Północne i Atlantyk dowódcy okrętów podwodnych posługiwali się inną tabelą haseł i kolumn cyfrowych, dzięki czemu złamanie klucza do odczytywania nadawanych depesz było praktycznie niemożliwe bądź bardzo utrudnione. Zarówno między sobą, jak i z bazami, okręty porozumiewały się własnym „językiem” jednorazowego użytku. Ten system — zdaniem specjalistów z Krigsmarine - był pewniejszy od znanej „Enigmy”. Szyfrowa kombinacja szła do pieca po zakończeniu każdej wyprawy, zamieniana przez inną, na czas kolejnej operacji. Odkrycie tej prawidłowości było niemałym zaskoczeniem dla Brytyjczyków, którzy teraz dopiero zrozumieli, dlaczego ich system „</a:t>
            </a:r>
            <a:r>
              <a:rPr lang="pl-PL" sz="1100" dirty="0" err="1" smtClean="0">
                <a:solidFill>
                  <a:schemeClr val="bg1"/>
                </a:solidFill>
              </a:rPr>
              <a:t>Ultra-Secret</a:t>
            </a:r>
            <a:r>
              <a:rPr lang="pl-PL" sz="1100" dirty="0" smtClean="0">
                <a:solidFill>
                  <a:schemeClr val="bg1"/>
                </a:solidFill>
              </a:rPr>
              <a:t>" tak często zawodzi w bitwie o Atlantyk”.</a:t>
            </a: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p:txBody>
      </p:sp>
      <p:sp>
        <p:nvSpPr>
          <p:cNvPr id="3" name="Symbol zastępczy daty 2"/>
          <p:cNvSpPr>
            <a:spLocks noGrp="1"/>
          </p:cNvSpPr>
          <p:nvPr>
            <p:ph type="dt" sz="half" idx="10"/>
          </p:nvPr>
        </p:nvSpPr>
        <p:spPr>
          <a:xfrm>
            <a:off x="0" y="6448251"/>
            <a:ext cx="3419872" cy="365125"/>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635896" y="6448251"/>
            <a:ext cx="5508104"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093296"/>
            <a:ext cx="3419872"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400" b="1" dirty="0" smtClean="0">
                <a:solidFill>
                  <a:schemeClr val="bg1"/>
                </a:solidFill>
                <a:hlinkClick r:id="rId3"/>
              </a:rPr>
              <a:t>Szyfr U-570</a:t>
            </a:r>
            <a:endParaRPr lang="pl-PL" sz="1400" b="1" dirty="0">
              <a:solidFill>
                <a:schemeClr val="bg1"/>
              </a:solidFill>
            </a:endParaRPr>
          </a:p>
        </p:txBody>
      </p:sp>
      <p:sp>
        <p:nvSpPr>
          <p:cNvPr id="11" name="Symbol zastępczy numeru slajdu 10"/>
          <p:cNvSpPr>
            <a:spLocks noGrp="1"/>
          </p:cNvSpPr>
          <p:nvPr>
            <p:ph type="sldNum" sz="quarter" idx="12"/>
          </p:nvPr>
        </p:nvSpPr>
        <p:spPr/>
        <p:txBody>
          <a:bodyPr/>
          <a:lstStyle/>
          <a:p>
            <a:fld id="{EFED3CB9-049B-4F4F-82D1-8A95299C975C}" type="slidenum">
              <a:rPr lang="en-US" smtClean="0">
                <a:solidFill>
                  <a:prstClr val="black">
                    <a:tint val="75000"/>
                  </a:prstClr>
                </a:solidFill>
              </a:rPr>
              <a:pPr/>
              <a:t>6</a:t>
            </a:fld>
            <a:endParaRPr lang="en-US">
              <a:solidFill>
                <a:prstClr val="black">
                  <a:tint val="75000"/>
                </a:prstClr>
              </a:solidFill>
            </a:endParaRPr>
          </a:p>
        </p:txBody>
      </p:sp>
      <p:graphicFrame>
        <p:nvGraphicFramePr>
          <p:cNvPr id="15" name="Diagram 14"/>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6" name="Strzałka w prawo 15"/>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graphicFrame>
        <p:nvGraphicFramePr>
          <p:cNvPr id="17" name="Diagram 16"/>
          <p:cNvGraphicFramePr/>
          <p:nvPr/>
        </p:nvGraphicFramePr>
        <p:xfrm>
          <a:off x="3743400" y="0"/>
          <a:ext cx="5400600" cy="633670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4" name="pole tekstowe 13"/>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3" name="Symbol zastępczy daty 2"/>
          <p:cNvSpPr>
            <a:spLocks noGrp="1"/>
          </p:cNvSpPr>
          <p:nvPr>
            <p:ph type="dt" sz="half" idx="10"/>
          </p:nvPr>
        </p:nvSpPr>
        <p:spPr>
          <a:xfrm>
            <a:off x="0" y="6448251"/>
            <a:ext cx="3635896" cy="365125"/>
          </a:xfrm>
        </p:spPr>
        <p:style>
          <a:lnRef idx="0">
            <a:schemeClr val="accent2"/>
          </a:lnRef>
          <a:fillRef idx="3">
            <a:schemeClr val="accent2"/>
          </a:fillRef>
          <a:effectRef idx="3">
            <a:schemeClr val="accent2"/>
          </a:effectRef>
          <a:fontRef idx="minor">
            <a:schemeClr val="lt1"/>
          </a:fontRef>
        </p:style>
        <p:txBody>
          <a:bodyPr/>
          <a:lstStyle/>
          <a:p>
            <a:r>
              <a:rPr lang="pl-PL" b="1"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995936" y="6448251"/>
            <a:ext cx="5148064"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a:hlinkClick r:id="rId6"/>
          </p:cNvPr>
          <p:cNvSpPr/>
          <p:nvPr/>
        </p:nvSpPr>
        <p:spPr>
          <a:xfrm>
            <a:off x="0" y="6165304"/>
            <a:ext cx="3635896" cy="215444"/>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800" b="1" dirty="0" smtClean="0">
                <a:hlinkClick r:id="rId6"/>
              </a:rPr>
              <a:t>Tajemnice Enigmy, reż.</a:t>
            </a:r>
            <a:r>
              <a:rPr lang="pl-PL" sz="800" dirty="0" smtClean="0">
                <a:hlinkClick r:id="rId6"/>
              </a:rPr>
              <a:t> Andrzej Tomczak</a:t>
            </a:r>
            <a:r>
              <a:rPr lang="pl-PL" sz="800" b="1" dirty="0" smtClean="0">
                <a:hlinkClick r:id="rId6"/>
              </a:rPr>
              <a:t>, Polska 2005, 30 min</a:t>
            </a:r>
            <a:endParaRPr lang="pl-PL" sz="800" b="1" dirty="0">
              <a:solidFill>
                <a:schemeClr val="bg1"/>
              </a:solidFill>
            </a:endParaRPr>
          </a:p>
        </p:txBody>
      </p:sp>
      <p:pic>
        <p:nvPicPr>
          <p:cNvPr id="39938" name="Picture 2"/>
          <p:cNvPicPr>
            <a:picLocks noGrp="1" noChangeAspect="1" noChangeArrowheads="1"/>
          </p:cNvPicPr>
          <p:nvPr>
            <p:ph idx="1"/>
          </p:nvPr>
        </p:nvPicPr>
        <p:blipFill>
          <a:blip r:embed="rId7" cstate="print"/>
          <a:srcRect/>
          <a:stretch>
            <a:fillRect/>
          </a:stretch>
        </p:blipFill>
        <p:spPr bwMode="auto">
          <a:xfrm>
            <a:off x="3995936" y="3573368"/>
            <a:ext cx="1524000" cy="2087880"/>
          </a:xfrm>
          <a:prstGeom prst="rect">
            <a:avLst/>
          </a:prstGeom>
          <a:noFill/>
          <a:ln w="9525">
            <a:noFill/>
            <a:miter lim="800000"/>
            <a:headEnd/>
            <a:tailEnd/>
          </a:ln>
        </p:spPr>
      </p:pic>
      <p:pic>
        <p:nvPicPr>
          <p:cNvPr id="39939" name="Picture 3"/>
          <p:cNvPicPr>
            <a:picLocks noChangeAspect="1" noChangeArrowheads="1"/>
          </p:cNvPicPr>
          <p:nvPr/>
        </p:nvPicPr>
        <p:blipFill>
          <a:blip r:embed="rId8" cstate="print"/>
          <a:srcRect/>
          <a:stretch>
            <a:fillRect/>
          </a:stretch>
        </p:blipFill>
        <p:spPr bwMode="auto">
          <a:xfrm>
            <a:off x="5580112" y="3573016"/>
            <a:ext cx="1656184" cy="2093181"/>
          </a:xfrm>
          <a:prstGeom prst="rect">
            <a:avLst/>
          </a:prstGeom>
          <a:noFill/>
          <a:ln w="9525">
            <a:noFill/>
            <a:miter lim="800000"/>
            <a:headEnd/>
            <a:tailEnd/>
          </a:ln>
        </p:spPr>
      </p:pic>
      <p:pic>
        <p:nvPicPr>
          <p:cNvPr id="39940" name="Picture 4"/>
          <p:cNvPicPr>
            <a:picLocks noChangeAspect="1" noChangeArrowheads="1"/>
          </p:cNvPicPr>
          <p:nvPr/>
        </p:nvPicPr>
        <p:blipFill>
          <a:blip r:embed="rId9" cstate="print"/>
          <a:srcRect/>
          <a:stretch>
            <a:fillRect/>
          </a:stretch>
        </p:blipFill>
        <p:spPr bwMode="auto">
          <a:xfrm>
            <a:off x="7263537" y="3579543"/>
            <a:ext cx="1556935" cy="2081705"/>
          </a:xfrm>
          <a:prstGeom prst="rect">
            <a:avLst/>
          </a:prstGeom>
          <a:noFill/>
          <a:ln w="9525">
            <a:noFill/>
            <a:miter lim="800000"/>
            <a:headEnd/>
            <a:tailEnd/>
          </a:ln>
        </p:spPr>
      </p:pic>
      <p:sp>
        <p:nvSpPr>
          <p:cNvPr id="14" name="Prostokąt 13"/>
          <p:cNvSpPr/>
          <p:nvPr/>
        </p:nvSpPr>
        <p:spPr>
          <a:xfrm>
            <a:off x="3923928" y="5807005"/>
            <a:ext cx="1584176" cy="646331"/>
          </a:xfrm>
          <a:prstGeom prst="rect">
            <a:avLst/>
          </a:prstGeom>
        </p:spPr>
        <p:txBody>
          <a:bodyPr wrap="square">
            <a:spAutoFit/>
          </a:bodyPr>
          <a:lstStyle/>
          <a:p>
            <a:r>
              <a:rPr lang="pl-PL" sz="1200" dirty="0" smtClean="0">
                <a:solidFill>
                  <a:schemeClr val="accent1">
                    <a:lumMod val="40000"/>
                    <a:lumOff val="60000"/>
                  </a:schemeClr>
                </a:solidFill>
              </a:rPr>
              <a:t>Marian Rejewski (1905-80) ok. 1932 r., kiedy "złamał" Enigmę</a:t>
            </a:r>
            <a:endParaRPr lang="pl-PL" sz="1200" dirty="0">
              <a:solidFill>
                <a:schemeClr val="accent1">
                  <a:lumMod val="40000"/>
                  <a:lumOff val="60000"/>
                </a:schemeClr>
              </a:solidFill>
            </a:endParaRPr>
          </a:p>
        </p:txBody>
      </p:sp>
      <p:sp>
        <p:nvSpPr>
          <p:cNvPr id="15" name="Prostokąt 14"/>
          <p:cNvSpPr/>
          <p:nvPr/>
        </p:nvSpPr>
        <p:spPr>
          <a:xfrm>
            <a:off x="5508104" y="5877272"/>
            <a:ext cx="1656183" cy="461665"/>
          </a:xfrm>
          <a:prstGeom prst="rect">
            <a:avLst/>
          </a:prstGeom>
        </p:spPr>
        <p:txBody>
          <a:bodyPr wrap="square">
            <a:spAutoFit/>
          </a:bodyPr>
          <a:lstStyle/>
          <a:p>
            <a:r>
              <a:rPr lang="pl-PL" sz="1200" dirty="0" smtClean="0">
                <a:solidFill>
                  <a:schemeClr val="accent1">
                    <a:lumMod val="40000"/>
                    <a:lumOff val="60000"/>
                  </a:schemeClr>
                </a:solidFill>
              </a:rPr>
              <a:t>Henryk Zygalski </a:t>
            </a:r>
            <a:br>
              <a:rPr lang="pl-PL" sz="1200" dirty="0" smtClean="0">
                <a:solidFill>
                  <a:schemeClr val="accent1">
                    <a:lumMod val="40000"/>
                    <a:lumOff val="60000"/>
                  </a:schemeClr>
                </a:solidFill>
              </a:rPr>
            </a:br>
            <a:r>
              <a:rPr lang="pl-PL" sz="1200" dirty="0" smtClean="0">
                <a:solidFill>
                  <a:schemeClr val="accent1">
                    <a:lumMod val="40000"/>
                    <a:lumOff val="60000"/>
                  </a:schemeClr>
                </a:solidFill>
              </a:rPr>
              <a:t>(1908-78)</a:t>
            </a:r>
            <a:endParaRPr lang="pl-PL" sz="1200" dirty="0">
              <a:solidFill>
                <a:schemeClr val="accent1">
                  <a:lumMod val="40000"/>
                  <a:lumOff val="60000"/>
                </a:schemeClr>
              </a:solidFill>
            </a:endParaRPr>
          </a:p>
        </p:txBody>
      </p:sp>
      <p:sp>
        <p:nvSpPr>
          <p:cNvPr id="16" name="Prostokąt 15"/>
          <p:cNvSpPr/>
          <p:nvPr/>
        </p:nvSpPr>
        <p:spPr>
          <a:xfrm>
            <a:off x="7308304" y="5877272"/>
            <a:ext cx="1391795" cy="461665"/>
          </a:xfrm>
          <a:prstGeom prst="rect">
            <a:avLst/>
          </a:prstGeom>
        </p:spPr>
        <p:txBody>
          <a:bodyPr wrap="square">
            <a:spAutoFit/>
          </a:bodyPr>
          <a:lstStyle/>
          <a:p>
            <a:r>
              <a:rPr lang="pl-PL" sz="1200" dirty="0" smtClean="0">
                <a:solidFill>
                  <a:schemeClr val="accent1">
                    <a:lumMod val="40000"/>
                    <a:lumOff val="60000"/>
                  </a:schemeClr>
                </a:solidFill>
              </a:rPr>
              <a:t>Jerzy Różycki (1909-42)</a:t>
            </a:r>
            <a:endParaRPr lang="pl-PL" sz="1200" dirty="0">
              <a:solidFill>
                <a:schemeClr val="accent1">
                  <a:lumMod val="40000"/>
                  <a:lumOff val="60000"/>
                </a:schemeClr>
              </a:solidFill>
            </a:endParaRPr>
          </a:p>
        </p:txBody>
      </p:sp>
      <p:sp>
        <p:nvSpPr>
          <p:cNvPr id="17" name="Prostokąt 16"/>
          <p:cNvSpPr/>
          <p:nvPr/>
        </p:nvSpPr>
        <p:spPr>
          <a:xfrm>
            <a:off x="3995936" y="1844824"/>
            <a:ext cx="4896544" cy="163121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just"/>
            <a:r>
              <a:rPr lang="pl-PL" sz="400" dirty="0" smtClean="0">
                <a:solidFill>
                  <a:schemeClr val="bg1"/>
                </a:solidFill>
              </a:rPr>
              <a:t/>
            </a:r>
            <a:br>
              <a:rPr lang="pl-PL" sz="400" dirty="0" smtClean="0">
                <a:solidFill>
                  <a:schemeClr val="bg1"/>
                </a:solidFill>
              </a:rPr>
            </a:br>
            <a:r>
              <a:rPr lang="pl-PL" sz="1600" b="1" dirty="0" smtClean="0">
                <a:solidFill>
                  <a:schemeClr val="bg1"/>
                </a:solidFill>
              </a:rPr>
              <a:t>Dzięki pracy kryptologów polskich, a później także brytyjskich z Blechley Park, oraz dzięki przechwyconym egzemplarzom Enigmy, pod koniec wojny praktycznie cała korespondencja szyfrowana przy jej pomocy była odczytywana przez aliantów. Średnio na dekryptaż niemieckiego meldunku wystarczał jeden do dwóch dni.</a:t>
            </a:r>
            <a:endParaRPr lang="pl-PL" sz="1600" b="1" dirty="0">
              <a:solidFill>
                <a:schemeClr val="bg1"/>
              </a:solidFill>
            </a:endParaRPr>
          </a:p>
        </p:txBody>
      </p:sp>
      <p:sp>
        <p:nvSpPr>
          <p:cNvPr id="18" name="Symbol zastępczy numeru slajdu 17"/>
          <p:cNvSpPr>
            <a:spLocks noGrp="1"/>
          </p:cNvSpPr>
          <p:nvPr>
            <p:ph type="sldNum" sz="quarter" idx="12"/>
          </p:nvPr>
        </p:nvSpPr>
        <p:spPr/>
        <p:txBody>
          <a:bodyPr/>
          <a:lstStyle/>
          <a:p>
            <a:fld id="{EFED3CB9-049B-4F4F-82D1-8A95299C975C}" type="slidenum">
              <a:rPr lang="en-US" smtClean="0">
                <a:solidFill>
                  <a:prstClr val="black">
                    <a:tint val="75000"/>
                  </a:prstClr>
                </a:solidFill>
              </a:rPr>
              <a:pPr/>
              <a:t>7</a:t>
            </a:fld>
            <a:endParaRPr lang="en-US">
              <a:solidFill>
                <a:prstClr val="black">
                  <a:tint val="75000"/>
                </a:prstClr>
              </a:solidFill>
            </a:endParaRPr>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21" name="Strzałka w prawo 20"/>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2" name="Prostokąt 21"/>
          <p:cNvSpPr/>
          <p:nvPr/>
        </p:nvSpPr>
        <p:spPr>
          <a:xfrm>
            <a:off x="4067944" y="1506270"/>
            <a:ext cx="1920206" cy="338554"/>
          </a:xfrm>
          <a:prstGeom prst="rect">
            <a:avLst/>
          </a:prstGeom>
        </p:spPr>
        <p:txBody>
          <a:bodyPr wrap="none">
            <a:spAutoFit/>
          </a:bodyPr>
          <a:lstStyle/>
          <a:p>
            <a:pPr lvl="0" algn="just"/>
            <a:r>
              <a:rPr lang="pl-PL" sz="1600" b="1" dirty="0" smtClean="0">
                <a:solidFill>
                  <a:prstClr val="white"/>
                </a:solidFill>
              </a:rPr>
              <a:t>TAJEMNICA ENIGMY</a:t>
            </a:r>
          </a:p>
        </p:txBody>
      </p:sp>
      <p:sp>
        <p:nvSpPr>
          <p:cNvPr id="19" name="pole tekstowe 18"/>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Tree>
    <p:controls>
      <p:control spid="39942" name="ShockwaveFlash1" r:id="rId2" imgW="3097080" imgH="2089080"/>
      <p:control spid="39944" name="ShockwaveFlash2" r:id="rId3" imgW="3097080" imgH="1943280"/>
    </p:controls>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3" name="Symbol zastępczy daty 2"/>
          <p:cNvSpPr>
            <a:spLocks noGrp="1"/>
          </p:cNvSpPr>
          <p:nvPr>
            <p:ph type="dt" sz="half" idx="10"/>
          </p:nvPr>
        </p:nvSpPr>
        <p:spPr>
          <a:xfrm>
            <a:off x="0" y="6448251"/>
            <a:ext cx="3635896" cy="365125"/>
          </a:xfrm>
        </p:spPr>
        <p:style>
          <a:lnRef idx="0">
            <a:schemeClr val="accent2"/>
          </a:lnRef>
          <a:fillRef idx="3">
            <a:schemeClr val="accent2"/>
          </a:fillRef>
          <a:effectRef idx="3">
            <a:schemeClr val="accent2"/>
          </a:effectRef>
          <a:fontRef idx="minor">
            <a:schemeClr val="lt1"/>
          </a:fontRef>
        </p:style>
        <p:txBody>
          <a:bodyPr/>
          <a:lstStyle/>
          <a:p>
            <a:r>
              <a:rPr lang="pl-PL" b="1"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995936" y="6448251"/>
            <a:ext cx="5148064"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a:hlinkClick r:id="rId6"/>
          </p:cNvPr>
          <p:cNvSpPr/>
          <p:nvPr/>
        </p:nvSpPr>
        <p:spPr>
          <a:xfrm>
            <a:off x="0" y="6165304"/>
            <a:ext cx="3635896" cy="253916"/>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050" b="1" dirty="0" smtClean="0">
                <a:hlinkClick r:id="rId6"/>
              </a:rPr>
              <a:t>Tajemnice Enigmy, reż.</a:t>
            </a:r>
            <a:r>
              <a:rPr lang="pl-PL" sz="1050" dirty="0" smtClean="0">
                <a:hlinkClick r:id="rId6"/>
              </a:rPr>
              <a:t> Andrzej Tomczak</a:t>
            </a:r>
            <a:r>
              <a:rPr lang="pl-PL" sz="1050" b="1" dirty="0" smtClean="0">
                <a:hlinkClick r:id="rId6"/>
              </a:rPr>
              <a:t>, Polska 2005, 30 min</a:t>
            </a:r>
            <a:endParaRPr lang="pl-PL" sz="1050" b="1" dirty="0">
              <a:solidFill>
                <a:schemeClr val="bg1"/>
              </a:solidFill>
            </a:endParaRPr>
          </a:p>
        </p:txBody>
      </p:sp>
      <p:pic>
        <p:nvPicPr>
          <p:cNvPr id="39938" name="Picture 2"/>
          <p:cNvPicPr>
            <a:picLocks noGrp="1" noChangeAspect="1" noChangeArrowheads="1"/>
          </p:cNvPicPr>
          <p:nvPr>
            <p:ph idx="1"/>
          </p:nvPr>
        </p:nvPicPr>
        <p:blipFill>
          <a:blip r:embed="rId7" cstate="print"/>
          <a:srcRect/>
          <a:stretch>
            <a:fillRect/>
          </a:stretch>
        </p:blipFill>
        <p:spPr bwMode="auto">
          <a:xfrm>
            <a:off x="3995936" y="3573368"/>
            <a:ext cx="1524000" cy="2087880"/>
          </a:xfrm>
          <a:prstGeom prst="rect">
            <a:avLst/>
          </a:prstGeom>
          <a:noFill/>
          <a:ln w="9525">
            <a:noFill/>
            <a:miter lim="800000"/>
            <a:headEnd/>
            <a:tailEnd/>
          </a:ln>
        </p:spPr>
      </p:pic>
      <p:pic>
        <p:nvPicPr>
          <p:cNvPr id="39939" name="Picture 3"/>
          <p:cNvPicPr>
            <a:picLocks noChangeAspect="1" noChangeArrowheads="1"/>
          </p:cNvPicPr>
          <p:nvPr/>
        </p:nvPicPr>
        <p:blipFill>
          <a:blip r:embed="rId8" cstate="print"/>
          <a:srcRect/>
          <a:stretch>
            <a:fillRect/>
          </a:stretch>
        </p:blipFill>
        <p:spPr bwMode="auto">
          <a:xfrm>
            <a:off x="5580112" y="3573016"/>
            <a:ext cx="1656184" cy="2093181"/>
          </a:xfrm>
          <a:prstGeom prst="rect">
            <a:avLst/>
          </a:prstGeom>
          <a:noFill/>
          <a:ln w="9525">
            <a:noFill/>
            <a:miter lim="800000"/>
            <a:headEnd/>
            <a:tailEnd/>
          </a:ln>
        </p:spPr>
      </p:pic>
      <p:pic>
        <p:nvPicPr>
          <p:cNvPr id="39940" name="Picture 4"/>
          <p:cNvPicPr>
            <a:picLocks noChangeAspect="1" noChangeArrowheads="1"/>
          </p:cNvPicPr>
          <p:nvPr/>
        </p:nvPicPr>
        <p:blipFill>
          <a:blip r:embed="rId9" cstate="print"/>
          <a:srcRect/>
          <a:stretch>
            <a:fillRect/>
          </a:stretch>
        </p:blipFill>
        <p:spPr bwMode="auto">
          <a:xfrm>
            <a:off x="7263537" y="3579543"/>
            <a:ext cx="1556935" cy="2081705"/>
          </a:xfrm>
          <a:prstGeom prst="rect">
            <a:avLst/>
          </a:prstGeom>
          <a:noFill/>
          <a:ln w="9525">
            <a:noFill/>
            <a:miter lim="800000"/>
            <a:headEnd/>
            <a:tailEnd/>
          </a:ln>
        </p:spPr>
      </p:pic>
      <p:sp>
        <p:nvSpPr>
          <p:cNvPr id="14" name="Prostokąt 13"/>
          <p:cNvSpPr/>
          <p:nvPr/>
        </p:nvSpPr>
        <p:spPr>
          <a:xfrm>
            <a:off x="3923928" y="5807005"/>
            <a:ext cx="1584176" cy="646331"/>
          </a:xfrm>
          <a:prstGeom prst="rect">
            <a:avLst/>
          </a:prstGeom>
        </p:spPr>
        <p:txBody>
          <a:bodyPr wrap="square">
            <a:spAutoFit/>
          </a:bodyPr>
          <a:lstStyle/>
          <a:p>
            <a:r>
              <a:rPr lang="pl-PL" sz="1200" dirty="0" smtClean="0">
                <a:solidFill>
                  <a:schemeClr val="accent1">
                    <a:lumMod val="40000"/>
                    <a:lumOff val="60000"/>
                  </a:schemeClr>
                </a:solidFill>
              </a:rPr>
              <a:t>Marian Rejewski (1905-80) ok. 1932 r., kiedy "złamał" Enigmę</a:t>
            </a:r>
            <a:endParaRPr lang="pl-PL" sz="1200" dirty="0">
              <a:solidFill>
                <a:schemeClr val="accent1">
                  <a:lumMod val="40000"/>
                  <a:lumOff val="60000"/>
                </a:schemeClr>
              </a:solidFill>
            </a:endParaRPr>
          </a:p>
        </p:txBody>
      </p:sp>
      <p:sp>
        <p:nvSpPr>
          <p:cNvPr id="15" name="Prostokąt 14"/>
          <p:cNvSpPr/>
          <p:nvPr/>
        </p:nvSpPr>
        <p:spPr>
          <a:xfrm>
            <a:off x="5508104" y="5877272"/>
            <a:ext cx="1656183" cy="461665"/>
          </a:xfrm>
          <a:prstGeom prst="rect">
            <a:avLst/>
          </a:prstGeom>
        </p:spPr>
        <p:txBody>
          <a:bodyPr wrap="square">
            <a:spAutoFit/>
          </a:bodyPr>
          <a:lstStyle/>
          <a:p>
            <a:r>
              <a:rPr lang="pl-PL" sz="1200" dirty="0" smtClean="0">
                <a:solidFill>
                  <a:schemeClr val="accent1">
                    <a:lumMod val="40000"/>
                    <a:lumOff val="60000"/>
                  </a:schemeClr>
                </a:solidFill>
              </a:rPr>
              <a:t>Henryk Zygalski </a:t>
            </a:r>
            <a:br>
              <a:rPr lang="pl-PL" sz="1200" dirty="0" smtClean="0">
                <a:solidFill>
                  <a:schemeClr val="accent1">
                    <a:lumMod val="40000"/>
                    <a:lumOff val="60000"/>
                  </a:schemeClr>
                </a:solidFill>
              </a:rPr>
            </a:br>
            <a:r>
              <a:rPr lang="pl-PL" sz="1200" dirty="0" smtClean="0">
                <a:solidFill>
                  <a:schemeClr val="accent1">
                    <a:lumMod val="40000"/>
                    <a:lumOff val="60000"/>
                  </a:schemeClr>
                </a:solidFill>
              </a:rPr>
              <a:t>(1908-78)</a:t>
            </a:r>
            <a:endParaRPr lang="pl-PL" sz="1200" dirty="0">
              <a:solidFill>
                <a:schemeClr val="accent1">
                  <a:lumMod val="40000"/>
                  <a:lumOff val="60000"/>
                </a:schemeClr>
              </a:solidFill>
            </a:endParaRPr>
          </a:p>
        </p:txBody>
      </p:sp>
      <p:sp>
        <p:nvSpPr>
          <p:cNvPr id="16" name="Prostokąt 15"/>
          <p:cNvSpPr/>
          <p:nvPr/>
        </p:nvSpPr>
        <p:spPr>
          <a:xfrm>
            <a:off x="7308304" y="5877272"/>
            <a:ext cx="1391795" cy="461665"/>
          </a:xfrm>
          <a:prstGeom prst="rect">
            <a:avLst/>
          </a:prstGeom>
        </p:spPr>
        <p:txBody>
          <a:bodyPr wrap="square">
            <a:spAutoFit/>
          </a:bodyPr>
          <a:lstStyle/>
          <a:p>
            <a:r>
              <a:rPr lang="pl-PL" sz="1200" dirty="0" smtClean="0">
                <a:solidFill>
                  <a:schemeClr val="accent1">
                    <a:lumMod val="40000"/>
                    <a:lumOff val="60000"/>
                  </a:schemeClr>
                </a:solidFill>
              </a:rPr>
              <a:t>Jerzy Różycki (1909-42)</a:t>
            </a:r>
            <a:endParaRPr lang="pl-PL" sz="1200" dirty="0">
              <a:solidFill>
                <a:schemeClr val="accent1">
                  <a:lumMod val="40000"/>
                  <a:lumOff val="60000"/>
                </a:schemeClr>
              </a:solidFill>
            </a:endParaRPr>
          </a:p>
        </p:txBody>
      </p:sp>
      <p:sp>
        <p:nvSpPr>
          <p:cNvPr id="17" name="Prostokąt 16"/>
          <p:cNvSpPr/>
          <p:nvPr/>
        </p:nvSpPr>
        <p:spPr>
          <a:xfrm>
            <a:off x="3995936" y="1484784"/>
            <a:ext cx="4896544" cy="1877437"/>
          </a:xfrm>
          <a:prstGeom prst="rect">
            <a:avLst/>
          </a:prstGeom>
        </p:spPr>
        <p:txBody>
          <a:bodyPr wrap="square">
            <a:spAutoFit/>
          </a:bodyPr>
          <a:lstStyle/>
          <a:p>
            <a:pPr algn="just"/>
            <a:r>
              <a:rPr lang="pl-PL" sz="1600" b="1" dirty="0" smtClean="0">
                <a:solidFill>
                  <a:schemeClr val="bg1"/>
                </a:solidFill>
              </a:rPr>
              <a:t>TAJEMNICA ENIGMY</a:t>
            </a:r>
          </a:p>
          <a:p>
            <a:pPr algn="just"/>
            <a:r>
              <a:rPr lang="pl-PL" sz="400" dirty="0" smtClean="0">
                <a:solidFill>
                  <a:schemeClr val="bg1"/>
                </a:solidFill>
              </a:rPr>
              <a:t/>
            </a:r>
            <a:br>
              <a:rPr lang="pl-PL" sz="400" dirty="0" smtClean="0">
                <a:solidFill>
                  <a:schemeClr val="bg1"/>
                </a:solidFill>
              </a:rPr>
            </a:br>
            <a:r>
              <a:rPr lang="pl-PL" sz="1600" b="1" dirty="0" smtClean="0">
                <a:solidFill>
                  <a:schemeClr val="bg1"/>
                </a:solidFill>
              </a:rPr>
              <a:t>Dzięki pracy kryptologów polskich, a później także brytyjskich z Blechley Park, oraz dzięki przechwyconym egzemplarzom Enigmy, pod koniec wojny praktycznie cała korespondencja szyfrowana przy jej pomocy była odczytywana przez aliantów. Średnio na dekryptaż niemieckiego meldunku wystarczał jeden do dwóch dni.</a:t>
            </a:r>
            <a:endParaRPr lang="pl-PL" sz="1600" b="1" dirty="0">
              <a:solidFill>
                <a:schemeClr val="bg1"/>
              </a:solidFill>
            </a:endParaRPr>
          </a:p>
        </p:txBody>
      </p:sp>
      <p:sp>
        <p:nvSpPr>
          <p:cNvPr id="18" name="Symbol zastępczy numeru slajdu 17"/>
          <p:cNvSpPr>
            <a:spLocks noGrp="1"/>
          </p:cNvSpPr>
          <p:nvPr>
            <p:ph type="sldNum" sz="quarter" idx="12"/>
          </p:nvPr>
        </p:nvSpPr>
        <p:spPr/>
        <p:txBody>
          <a:bodyPr/>
          <a:lstStyle/>
          <a:p>
            <a:fld id="{EFED3CB9-049B-4F4F-82D1-8A95299C975C}" type="slidenum">
              <a:rPr lang="en-US" smtClean="0">
                <a:solidFill>
                  <a:prstClr val="black">
                    <a:tint val="75000"/>
                  </a:prstClr>
                </a:solidFill>
              </a:rPr>
              <a:pPr/>
              <a:t>8</a:t>
            </a:fld>
            <a:endParaRPr lang="en-US">
              <a:solidFill>
                <a:prstClr val="black">
                  <a:tint val="75000"/>
                </a:prstClr>
              </a:solidFill>
            </a:endParaRPr>
          </a:p>
        </p:txBody>
      </p:sp>
      <p:pic>
        <p:nvPicPr>
          <p:cNvPr id="68612" name="Picture 4"/>
          <p:cNvPicPr>
            <a:picLocks noChangeAspect="1" noChangeArrowheads="1"/>
          </p:cNvPicPr>
          <p:nvPr/>
        </p:nvPicPr>
        <p:blipFill>
          <a:blip r:embed="rId10" cstate="print"/>
          <a:srcRect/>
          <a:stretch>
            <a:fillRect/>
          </a:stretch>
        </p:blipFill>
        <p:spPr bwMode="auto">
          <a:xfrm>
            <a:off x="395536" y="1772816"/>
            <a:ext cx="3168352" cy="4442894"/>
          </a:xfrm>
          <a:prstGeom prst="rect">
            <a:avLst/>
          </a:prstGeom>
          <a:noFill/>
          <a:ln w="9525">
            <a:noFill/>
            <a:miter lim="800000"/>
            <a:headEnd/>
            <a:tailEnd/>
          </a:ln>
        </p:spPr>
      </p:pic>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21" name="Strzałka w prawo 20"/>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9" name="pole tekstowe 18"/>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
        <p:nvSpPr>
          <p:cNvPr id="22" name="Symbol zastępczy tekstu 21"/>
          <p:cNvSpPr>
            <a:spLocks noGrp="1"/>
          </p:cNvSpPr>
          <p:nvPr>
            <p:ph type="body" sz="half" idx="2"/>
          </p:nvPr>
        </p:nvSpPr>
        <p:spPr/>
        <p:txBody>
          <a:bodyPr/>
          <a:lstStyle/>
          <a:p>
            <a:endParaRPr lang="pl-PL"/>
          </a:p>
        </p:txBody>
      </p:sp>
    </p:spTree>
    <p:controls>
      <p:control spid="68611" name="ShockwaveFlash2" r:id="rId2" imgW="3097080" imgH="1943280"/>
      <p:control spid="68610" name="ShockwaveFlash1" r:id="rId3" imgW="3097080" imgH="2089080"/>
    </p:controls>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12" name="Symbol zastępczy tekstu 11"/>
          <p:cNvSpPr>
            <a:spLocks noGrp="1"/>
          </p:cNvSpPr>
          <p:nvPr>
            <p:ph type="body" sz="half" idx="2"/>
          </p:nvPr>
        </p:nvSpPr>
        <p:spPr>
          <a:xfrm>
            <a:off x="457200" y="3501008"/>
            <a:ext cx="3008313" cy="2592288"/>
          </a:xfrm>
        </p:spPr>
        <p:txBody>
          <a:bodyPr>
            <a:noAutofit/>
          </a:bodyPr>
          <a:lstStyle/>
          <a:p>
            <a:pPr algn="just"/>
            <a:r>
              <a:rPr lang="pl-PL" sz="1200" i="1" dirty="0" smtClean="0">
                <a:solidFill>
                  <a:schemeClr val="bg1"/>
                </a:solidFill>
              </a:rPr>
              <a:t>Byłem w </a:t>
            </a:r>
            <a:r>
              <a:rPr lang="pl-PL" sz="1200" i="1" dirty="0" err="1" smtClean="0">
                <a:solidFill>
                  <a:schemeClr val="bg1"/>
                </a:solidFill>
              </a:rPr>
              <a:t>Bletchley</a:t>
            </a:r>
            <a:r>
              <a:rPr lang="pl-PL" sz="1200" i="1" dirty="0" smtClean="0">
                <a:solidFill>
                  <a:schemeClr val="bg1"/>
                </a:solidFill>
              </a:rPr>
              <a:t> Park, jest tam muzeum kryptologii z bogatym działem dotyczącym wkładu polskiego w złamanie enigmy, można obejrzeć płachty Zygalskiego, Bomby kryptologiczne, same Enigmy, działającego </a:t>
            </a:r>
            <a:r>
              <a:rPr lang="pl-PL" sz="1200" i="1" dirty="0" err="1" smtClean="0">
                <a:solidFill>
                  <a:schemeClr val="bg1"/>
                </a:solidFill>
              </a:rPr>
              <a:t>Collosusa</a:t>
            </a:r>
            <a:r>
              <a:rPr lang="pl-PL" sz="1200" i="1" dirty="0" smtClean="0">
                <a:solidFill>
                  <a:schemeClr val="bg1"/>
                </a:solidFill>
              </a:rPr>
              <a:t>. Można kupić </a:t>
            </a:r>
            <a:r>
              <a:rPr lang="pl-PL" sz="1200" i="1" dirty="0" err="1" smtClean="0">
                <a:solidFill>
                  <a:schemeClr val="bg1"/>
                </a:solidFill>
              </a:rPr>
              <a:t>tzw</a:t>
            </a:r>
            <a:r>
              <a:rPr lang="pl-PL" sz="1200" i="1" dirty="0" smtClean="0">
                <a:solidFill>
                  <a:schemeClr val="bg1"/>
                </a:solidFill>
              </a:rPr>
              <a:t> Enigmę-E czyli elektroniczną jej wersję. Jest też pomnik upamiętniający naszych trzech matematyków. Jednak oprócz garstki anglików interesujących się Enigmą cała reszta jest zdania że to oni ją rozszyfrowali. Smutne :(</a:t>
            </a:r>
            <a:endParaRPr lang="pl-PL" sz="1200" dirty="0" smtClean="0">
              <a:solidFill>
                <a:schemeClr val="bg1"/>
              </a:solidFill>
            </a:endParaRPr>
          </a:p>
          <a:p>
            <a:pPr algn="just"/>
            <a:r>
              <a:rPr lang="pl-PL" sz="500" dirty="0" smtClean="0">
                <a:solidFill>
                  <a:schemeClr val="bg1"/>
                </a:solidFill>
              </a:rPr>
              <a:t>Komentarze: http://www.youtube.com/watch?v=MR5AHOP8948&amp;feature=player_embedded</a:t>
            </a:r>
          </a:p>
          <a:p>
            <a:pPr algn="r"/>
            <a:endParaRPr lang="pl-PL" sz="2000" b="1" dirty="0" smtClean="0">
              <a:solidFill>
                <a:srgbClr val="C00000"/>
              </a:solidFill>
            </a:endParaRPr>
          </a:p>
        </p:txBody>
      </p:sp>
      <p:sp>
        <p:nvSpPr>
          <p:cNvPr id="3" name="Symbol zastępczy daty 2"/>
          <p:cNvSpPr>
            <a:spLocks noGrp="1"/>
          </p:cNvSpPr>
          <p:nvPr>
            <p:ph type="dt" sz="half" idx="10"/>
          </p:nvPr>
        </p:nvSpPr>
        <p:spPr>
          <a:xfrm>
            <a:off x="0" y="6448251"/>
            <a:ext cx="3491880" cy="365125"/>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779912" y="6448251"/>
            <a:ext cx="5364088"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145559"/>
            <a:ext cx="3491880"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lgn="r">
              <a:spcBef>
                <a:spcPct val="20000"/>
              </a:spcBef>
            </a:pPr>
            <a:r>
              <a:rPr lang="pl-PL" sz="1400" b="1" dirty="0" smtClean="0">
                <a:solidFill>
                  <a:schemeClr val="bg1"/>
                </a:solidFill>
                <a:hlinkClick r:id="rId3"/>
              </a:rPr>
              <a:t>KRYPTOLOGIA</a:t>
            </a:r>
            <a:endParaRPr lang="pl-PL" sz="1400" b="1" dirty="0">
              <a:solidFill>
                <a:schemeClr val="bg1"/>
              </a:solidFill>
            </a:endParaRPr>
          </a:p>
        </p:txBody>
      </p:sp>
      <p:pic>
        <p:nvPicPr>
          <p:cNvPr id="40964" name="Picture 4"/>
          <p:cNvPicPr>
            <a:picLocks noChangeAspect="1" noChangeArrowheads="1"/>
          </p:cNvPicPr>
          <p:nvPr/>
        </p:nvPicPr>
        <p:blipFill>
          <a:blip r:embed="rId4" cstate="print"/>
          <a:srcRect/>
          <a:stretch>
            <a:fillRect/>
          </a:stretch>
        </p:blipFill>
        <p:spPr bwMode="auto">
          <a:xfrm>
            <a:off x="3779912" y="1484784"/>
            <a:ext cx="5268292" cy="4320480"/>
          </a:xfrm>
          <a:prstGeom prst="rect">
            <a:avLst/>
          </a:prstGeom>
          <a:noFill/>
          <a:ln w="9525">
            <a:noFill/>
            <a:miter lim="800000"/>
            <a:headEnd/>
            <a:tailEnd/>
          </a:ln>
        </p:spPr>
      </p:pic>
      <p:sp>
        <p:nvSpPr>
          <p:cNvPr id="21" name="Prostokąt 20"/>
          <p:cNvSpPr/>
          <p:nvPr/>
        </p:nvSpPr>
        <p:spPr>
          <a:xfrm>
            <a:off x="3707904" y="6145559"/>
            <a:ext cx="5256584" cy="307777"/>
          </a:xfrm>
          <a:prstGeom prst="rect">
            <a:avLst/>
          </a:prstGeom>
        </p:spPr>
        <p:txBody>
          <a:bodyPr wrap="square">
            <a:spAutoFit/>
          </a:bodyPr>
          <a:lstStyle/>
          <a:p>
            <a:r>
              <a:rPr lang="pl-PL" sz="1400" b="1" dirty="0" smtClean="0">
                <a:solidFill>
                  <a:schemeClr val="bg1"/>
                </a:solidFill>
                <a:hlinkClick r:id="rId5"/>
              </a:rPr>
              <a:t>STRONA MUZEUM KRYPTOLOGII WBLETCHLEY PARK</a:t>
            </a:r>
            <a:endParaRPr lang="pl-PL" sz="1400" b="1" dirty="0">
              <a:solidFill>
                <a:schemeClr val="bg1"/>
              </a:solidFill>
            </a:endParaRPr>
          </a:p>
        </p:txBody>
      </p:sp>
      <p:sp>
        <p:nvSpPr>
          <p:cNvPr id="11" name="Symbol zastępczy numeru slajdu 10"/>
          <p:cNvSpPr>
            <a:spLocks noGrp="1"/>
          </p:cNvSpPr>
          <p:nvPr>
            <p:ph type="sldNum" sz="quarter" idx="12"/>
          </p:nvPr>
        </p:nvSpPr>
        <p:spPr/>
        <p:txBody>
          <a:bodyPr/>
          <a:lstStyle/>
          <a:p>
            <a:fld id="{EFED3CB9-049B-4F4F-82D1-8A95299C975C}" type="slidenum">
              <a:rPr lang="en-US" smtClean="0">
                <a:solidFill>
                  <a:prstClr val="black">
                    <a:tint val="75000"/>
                  </a:prstClr>
                </a:solidFill>
              </a:rPr>
              <a:pPr/>
              <a:t>9</a:t>
            </a:fld>
            <a:endParaRPr lang="en-US">
              <a:solidFill>
                <a:prstClr val="black">
                  <a:tint val="75000"/>
                </a:prstClr>
              </a:solidFill>
            </a:endParaRPr>
          </a:p>
        </p:txBody>
      </p:sp>
      <p:graphicFrame>
        <p:nvGraphicFramePr>
          <p:cNvPr id="15" name="Diagram 14"/>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6" name="Strzałka w prawo 15"/>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pole tekstowe 13"/>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10" name="Symbol zastępczy zawartości 9"/>
          <p:cNvSpPr>
            <a:spLocks noGrp="1"/>
          </p:cNvSpPr>
          <p:nvPr>
            <p:ph idx="1"/>
          </p:nvPr>
        </p:nvSpPr>
        <p:spPr>
          <a:xfrm>
            <a:off x="3563888" y="3573016"/>
            <a:ext cx="5580112" cy="1584176"/>
          </a:xfrm>
        </p:spPr>
        <p:style>
          <a:lnRef idx="0">
            <a:schemeClr val="accent1"/>
          </a:lnRef>
          <a:fillRef idx="3">
            <a:schemeClr val="accent1"/>
          </a:fillRef>
          <a:effectRef idx="3">
            <a:schemeClr val="accent1"/>
          </a:effectRef>
          <a:fontRef idx="minor">
            <a:schemeClr val="lt1"/>
          </a:fontRef>
        </p:style>
        <p:txBody>
          <a:bodyPr>
            <a:noAutofit/>
          </a:bodyPr>
          <a:lstStyle/>
          <a:p>
            <a:pPr marL="0" indent="0" algn="just">
              <a:spcBef>
                <a:spcPts val="0"/>
              </a:spcBef>
              <a:buNone/>
            </a:pPr>
            <a:r>
              <a:rPr lang="pl-PL" sz="1600" b="1" dirty="0" smtClean="0">
                <a:solidFill>
                  <a:schemeClr val="bg1"/>
                </a:solidFill>
              </a:rPr>
              <a:t>Dostępność mniejszego, bardziej wydajnego i mniej kosztownego sprzętu komputerowego sprawiło, że elektroniczne przetwarzanie danych jest obecnie w zasięgu małych firm </a:t>
            </a:r>
            <a:br>
              <a:rPr lang="pl-PL" sz="1600" b="1" dirty="0" smtClean="0">
                <a:solidFill>
                  <a:schemeClr val="bg1"/>
                </a:solidFill>
              </a:rPr>
            </a:br>
            <a:r>
              <a:rPr lang="pl-PL" sz="1600" b="1" dirty="0" smtClean="0">
                <a:solidFill>
                  <a:schemeClr val="bg1"/>
                </a:solidFill>
              </a:rPr>
              <a:t>i użytkowników domowych.  Komputery te szybko stały się wzajemnie połączone poprzez sieć o nazwie Internet.</a:t>
            </a:r>
            <a:endParaRPr lang="pl-PL" sz="1600" b="1" dirty="0">
              <a:solidFill>
                <a:schemeClr val="bg1"/>
              </a:solidFill>
            </a:endParaRPr>
          </a:p>
        </p:txBody>
      </p:sp>
      <p:sp>
        <p:nvSpPr>
          <p:cNvPr id="12" name="Symbol zastępczy tekstu 11"/>
          <p:cNvSpPr>
            <a:spLocks noGrp="1"/>
          </p:cNvSpPr>
          <p:nvPr>
            <p:ph type="body" sz="half" idx="2"/>
          </p:nvPr>
        </p:nvSpPr>
        <p:spPr>
          <a:xfrm>
            <a:off x="539552" y="2348880"/>
            <a:ext cx="3008313" cy="2713980"/>
          </a:xfrm>
        </p:spPr>
        <p:txBody>
          <a:bodyPr>
            <a:noAutofit/>
          </a:bodyPr>
          <a:lstStyle/>
          <a:p>
            <a:pPr algn="just"/>
            <a:endParaRPr lang="pl-PL" sz="1200" dirty="0" smtClean="0">
              <a:solidFill>
                <a:schemeClr val="bg1"/>
              </a:solidFill>
            </a:endParaRPr>
          </a:p>
          <a:p>
            <a:pPr algn="just"/>
            <a:r>
              <a:rPr lang="pl-PL" sz="1200" dirty="0" smtClean="0">
                <a:solidFill>
                  <a:schemeClr val="bg1"/>
                </a:solidFill>
              </a:rPr>
              <a:t>Komputerowe przetwarzanie danych jest       to każdy proces, który używa programu komputerowego, aby wprowadzić dane,  posegregować je, zanalizować lub inaczej dokonać konwersji danych do użytecznej informacji.  </a:t>
            </a:r>
          </a:p>
          <a:p>
            <a:pPr algn="just"/>
            <a:r>
              <a:rPr lang="pl-PL" sz="1200" dirty="0" smtClean="0">
                <a:solidFill>
                  <a:schemeClr val="bg1"/>
                </a:solidFill>
              </a:rPr>
              <a:t>Polega ona na rejestrowaniu, analizowaniu, sortowaniu, podsumowaniu obliczeń, rozpowszechnianiu i przechowywania danych. Dane są najbardziej użyteczne, gdy są dobrze zaprezentowane i naprawdę pouczające. Systemy przetwarzania danych są często określane jako systemy informatyczne. </a:t>
            </a: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p:txBody>
      </p:sp>
      <p:sp>
        <p:nvSpPr>
          <p:cNvPr id="3" name="Symbol zastępczy daty 2"/>
          <p:cNvSpPr>
            <a:spLocks noGrp="1"/>
          </p:cNvSpPr>
          <p:nvPr>
            <p:ph type="dt" sz="half" idx="10"/>
          </p:nvPr>
        </p:nvSpPr>
        <p:spPr>
          <a:xfrm>
            <a:off x="0" y="6448251"/>
            <a:ext cx="3419872" cy="365125"/>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779912" y="6448251"/>
            <a:ext cx="5364088" cy="365125"/>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093296"/>
            <a:ext cx="3419872"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lgn="r">
              <a:spcBef>
                <a:spcPct val="20000"/>
              </a:spcBef>
            </a:pPr>
            <a:r>
              <a:rPr lang="pl-PL" sz="1400" b="1" dirty="0" smtClean="0">
                <a:solidFill>
                  <a:schemeClr val="bg1"/>
                </a:solidFill>
                <a:hlinkClick r:id="rId3"/>
              </a:rPr>
              <a:t>KOMPUTER</a:t>
            </a:r>
            <a:endParaRPr lang="pl-PL" sz="1400" b="1" dirty="0">
              <a:solidFill>
                <a:schemeClr val="bg1"/>
              </a:solidFill>
            </a:endParaRPr>
          </a:p>
        </p:txBody>
      </p:sp>
      <p:sp>
        <p:nvSpPr>
          <p:cNvPr id="11" name="Symbol zastępczy numeru slajdu 10"/>
          <p:cNvSpPr>
            <a:spLocks noGrp="1"/>
          </p:cNvSpPr>
          <p:nvPr>
            <p:ph type="sldNum" sz="quarter" idx="12"/>
          </p:nvPr>
        </p:nvSpPr>
        <p:spPr/>
        <p:txBody>
          <a:bodyPr/>
          <a:lstStyle/>
          <a:p>
            <a:fld id="{EFED3CB9-049B-4F4F-82D1-8A95299C975C}" type="slidenum">
              <a:rPr lang="en-US" smtClean="0">
                <a:solidFill>
                  <a:prstClr val="black">
                    <a:tint val="75000"/>
                  </a:prstClr>
                </a:solidFill>
              </a:rPr>
              <a:pPr/>
              <a:t>10</a:t>
            </a:fld>
            <a:endParaRPr lang="en-US">
              <a:solidFill>
                <a:prstClr val="black">
                  <a:tint val="75000"/>
                </a:prstClr>
              </a:solidFill>
            </a:endParaRPr>
          </a:p>
        </p:txBody>
      </p:sp>
      <p:sp>
        <p:nvSpPr>
          <p:cNvPr id="14" name="Prostokąt 13"/>
          <p:cNvSpPr/>
          <p:nvPr/>
        </p:nvSpPr>
        <p:spPr>
          <a:xfrm>
            <a:off x="3563888" y="2564904"/>
            <a:ext cx="5580112" cy="830997"/>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just"/>
            <a:r>
              <a:rPr lang="pl-PL" sz="1600" b="1" dirty="0" smtClean="0">
                <a:solidFill>
                  <a:schemeClr val="bg1"/>
                </a:solidFill>
              </a:rPr>
              <a:t>Koniec 20 wieku i na początku lat 21 wieku nastąpił szybki postęp w szyfrowaniu danych w dziedzinie telekomunikacji, informatyki,  sprzętu i oprogramowania.</a:t>
            </a:r>
          </a:p>
        </p:txBody>
      </p:sp>
      <p:graphicFrame>
        <p:nvGraphicFramePr>
          <p:cNvPr id="16" name="Diagram 15"/>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7" name="Strzałka w prawo 16"/>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5" name="pole tekstowe 14"/>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10" name="Symbol zastępczy zawartości 9"/>
          <p:cNvSpPr>
            <a:spLocks noGrp="1"/>
          </p:cNvSpPr>
          <p:nvPr>
            <p:ph idx="1"/>
          </p:nvPr>
        </p:nvSpPr>
        <p:spPr>
          <a:xfrm>
            <a:off x="3779912" y="4365104"/>
            <a:ext cx="5364088" cy="1296144"/>
          </a:xfrm>
        </p:spPr>
        <p:style>
          <a:lnRef idx="0">
            <a:schemeClr val="accent3"/>
          </a:lnRef>
          <a:fillRef idx="3">
            <a:schemeClr val="accent3"/>
          </a:fillRef>
          <a:effectRef idx="3">
            <a:schemeClr val="accent3"/>
          </a:effectRef>
          <a:fontRef idx="minor">
            <a:schemeClr val="lt1"/>
          </a:fontRef>
        </p:style>
        <p:txBody>
          <a:bodyPr>
            <a:noAutofit/>
          </a:bodyPr>
          <a:lstStyle/>
          <a:p>
            <a:pPr marL="0" indent="0" algn="just">
              <a:spcBef>
                <a:spcPts val="0"/>
              </a:spcBef>
              <a:buNone/>
            </a:pPr>
            <a:r>
              <a:rPr lang="pl-PL" sz="1600" b="1" dirty="0" smtClean="0">
                <a:solidFill>
                  <a:schemeClr val="bg1"/>
                </a:solidFill>
              </a:rPr>
              <a:t>     Akademickie dyscypliny bezpieczeństwa komputerowego oraz liczne organizacje zawodowe, których celem jest zapewnienie informacji – wszystkie podzielają wspólne cele zapewnienia bezpieczeństwa i niezawodności systemów informatycznych.</a:t>
            </a:r>
            <a:endParaRPr lang="pl-PL" sz="1600" b="1" dirty="0">
              <a:solidFill>
                <a:schemeClr val="bg1"/>
              </a:solidFill>
            </a:endParaRPr>
          </a:p>
        </p:txBody>
      </p:sp>
      <p:sp>
        <p:nvSpPr>
          <p:cNvPr id="12" name="Symbol zastępczy tekstu 11"/>
          <p:cNvSpPr>
            <a:spLocks noGrp="1"/>
          </p:cNvSpPr>
          <p:nvPr>
            <p:ph type="body" sz="half" idx="2"/>
          </p:nvPr>
        </p:nvSpPr>
        <p:spPr>
          <a:xfrm>
            <a:off x="457200" y="1435100"/>
            <a:ext cx="3008313" cy="4658196"/>
          </a:xfrm>
        </p:spPr>
        <p:txBody>
          <a:bodyPr>
            <a:noAutofit/>
          </a:bodyPr>
          <a:lstStyle/>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a:p>
            <a:pPr algn="just"/>
            <a:endParaRPr lang="pl-PL" sz="1200" dirty="0" smtClean="0">
              <a:solidFill>
                <a:schemeClr val="bg1"/>
              </a:solidFill>
            </a:endParaRPr>
          </a:p>
        </p:txBody>
      </p:sp>
      <p:sp>
        <p:nvSpPr>
          <p:cNvPr id="3" name="Symbol zastępczy daty 2"/>
          <p:cNvSpPr>
            <a:spLocks noGrp="1"/>
          </p:cNvSpPr>
          <p:nvPr>
            <p:ph type="dt" sz="half" idx="10"/>
          </p:nvPr>
        </p:nvSpPr>
        <p:spPr>
          <a:xfrm>
            <a:off x="0" y="6381328"/>
            <a:ext cx="2771800" cy="476672"/>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145559"/>
            <a:ext cx="2843808"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400" b="1" dirty="0" smtClean="0">
                <a:solidFill>
                  <a:schemeClr val="bg1"/>
                </a:solidFill>
                <a:hlinkClick r:id="rId5"/>
              </a:rPr>
              <a:t>SPOŁECZEŃSTWO INFORMACYJNE</a:t>
            </a:r>
            <a:endParaRPr lang="pl-PL" sz="1400" b="1" dirty="0">
              <a:solidFill>
                <a:schemeClr val="bg1"/>
              </a:solidFill>
            </a:endParaRPr>
          </a:p>
        </p:txBody>
      </p:sp>
      <p:sp>
        <p:nvSpPr>
          <p:cNvPr id="11" name="Symbol zastępczy numeru slajdu 10"/>
          <p:cNvSpPr>
            <a:spLocks noGrp="1"/>
          </p:cNvSpPr>
          <p:nvPr>
            <p:ph type="sldNum" sz="quarter" idx="12"/>
          </p:nvPr>
        </p:nvSpPr>
        <p:spPr>
          <a:xfrm>
            <a:off x="8676456" y="6453336"/>
            <a:ext cx="467544" cy="404664"/>
          </a:xfrm>
        </p:spPr>
        <p:style>
          <a:lnRef idx="0">
            <a:schemeClr val="accent2"/>
          </a:lnRef>
          <a:fillRef idx="3">
            <a:schemeClr val="accent2"/>
          </a:fillRef>
          <a:effectRef idx="3">
            <a:schemeClr val="accent2"/>
          </a:effectRef>
          <a:fontRef idx="minor">
            <a:schemeClr val="lt1"/>
          </a:fontRef>
        </p:style>
        <p:txBody>
          <a:bodyPr/>
          <a:lstStyle/>
          <a:p>
            <a:pPr algn="ctr"/>
            <a:fld id="{EFED3CB9-049B-4F4F-82D1-8A95299C975C}" type="slidenum">
              <a:rPr lang="en-US" b="1" smtClean="0">
                <a:solidFill>
                  <a:prstClr val="black">
                    <a:tint val="75000"/>
                  </a:prstClr>
                </a:solidFill>
              </a:rPr>
              <a:pPr algn="ctr"/>
              <a:t>11</a:t>
            </a:fld>
            <a:endParaRPr lang="en-US" b="1" dirty="0">
              <a:solidFill>
                <a:prstClr val="black">
                  <a:tint val="75000"/>
                </a:prstClr>
              </a:solidFill>
            </a:endParaRPr>
          </a:p>
        </p:txBody>
      </p:sp>
      <p:graphicFrame>
        <p:nvGraphicFramePr>
          <p:cNvPr id="15" name="Diagram 14"/>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6" name="Strzałka w prawo 15"/>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7" name="Prostokąt 16"/>
          <p:cNvSpPr/>
          <p:nvPr/>
        </p:nvSpPr>
        <p:spPr>
          <a:xfrm>
            <a:off x="3851920" y="2117174"/>
            <a:ext cx="5292080" cy="1569660"/>
          </a:xfrm>
          <a:prstGeom prst="rect">
            <a:avLst/>
          </a:prstGeom>
          <a:solidFill>
            <a:srgbClr val="BB4643"/>
          </a:solidFill>
        </p:spPr>
        <p:style>
          <a:lnRef idx="0">
            <a:schemeClr val="accent6"/>
          </a:lnRef>
          <a:fillRef idx="3">
            <a:schemeClr val="accent6"/>
          </a:fillRef>
          <a:effectRef idx="3">
            <a:schemeClr val="accent6"/>
          </a:effectRef>
          <a:fontRef idx="minor">
            <a:schemeClr val="lt1"/>
          </a:fontRef>
        </p:style>
        <p:txBody>
          <a:bodyPr wrap="square">
            <a:spAutoFit/>
          </a:bodyPr>
          <a:lstStyle/>
          <a:p>
            <a:pPr algn="just"/>
            <a:r>
              <a:rPr lang="pl-PL" sz="1600" b="1" dirty="0" smtClean="0"/>
              <a:t>Szybki wzrost i powszechne korzystanie z elektronicznego przetwarzania danych oraz prowadzony przez Internet elektroniczny biznes, walka z międzynarodowym terroryzmem, podsycane są potrzebą lepszych metod ochrony komputerów i informacji, które przechowują, przetwarzają i przekazują.</a:t>
            </a:r>
            <a:endParaRPr lang="pl-PL" sz="1600" dirty="0"/>
          </a:p>
        </p:txBody>
      </p:sp>
      <p:sp>
        <p:nvSpPr>
          <p:cNvPr id="14" name="pole tekstowe 13"/>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HISTORIA</a:t>
            </a:r>
          </a:p>
        </p:txBody>
      </p:sp>
    </p:spTree>
    <p:controls>
      <p:control spid="69634" name="ShockwaveFlash1" r:id="rId2" imgW="3313080" imgH="2160720"/>
    </p:controls>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sp>
        <p:nvSpPr>
          <p:cNvPr id="10" name="Symbol zastępczy zawartości 9"/>
          <p:cNvSpPr>
            <a:spLocks noGrp="1"/>
          </p:cNvSpPr>
          <p:nvPr>
            <p:ph idx="1"/>
          </p:nvPr>
        </p:nvSpPr>
        <p:spPr>
          <a:xfrm>
            <a:off x="3707904" y="2060848"/>
            <a:ext cx="5436096" cy="432048"/>
          </a:xfrm>
        </p:spPr>
        <p:style>
          <a:lnRef idx="0">
            <a:schemeClr val="accent2"/>
          </a:lnRef>
          <a:fillRef idx="3">
            <a:schemeClr val="accent2"/>
          </a:fillRef>
          <a:effectRef idx="3">
            <a:schemeClr val="accent2"/>
          </a:effectRef>
          <a:fontRef idx="minor">
            <a:schemeClr val="lt1"/>
          </a:fontRef>
        </p:style>
        <p:txBody>
          <a:bodyPr>
            <a:noAutofit/>
          </a:bodyPr>
          <a:lstStyle/>
          <a:p>
            <a:pPr>
              <a:buNone/>
            </a:pPr>
            <a:r>
              <a:rPr lang="pl-PL" sz="1800" b="1" dirty="0" smtClean="0">
                <a:solidFill>
                  <a:schemeClr val="bg1"/>
                </a:solidFill>
              </a:rPr>
              <a:t>Bezpieczeństwo teleinformatyczne zapewnia się przez: </a:t>
            </a:r>
          </a:p>
          <a:p>
            <a:pPr>
              <a:buNone/>
            </a:pPr>
            <a:endParaRPr lang="pl-PL" sz="1800" dirty="0" smtClean="0">
              <a:solidFill>
                <a:schemeClr val="bg1"/>
              </a:solidFill>
            </a:endParaRPr>
          </a:p>
        </p:txBody>
      </p:sp>
      <p:sp>
        <p:nvSpPr>
          <p:cNvPr id="3" name="Symbol zastępczy daty 2"/>
          <p:cNvSpPr>
            <a:spLocks noGrp="1"/>
          </p:cNvSpPr>
          <p:nvPr>
            <p:ph type="dt" sz="half" idx="10"/>
          </p:nvPr>
        </p:nvSpPr>
        <p:spPr>
          <a:xfrm>
            <a:off x="0" y="6453336"/>
            <a:ext cx="3563888" cy="404664"/>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3563888" y="6453336"/>
            <a:ext cx="5040560"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145559"/>
            <a:ext cx="3563888"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400" b="1" dirty="0" smtClean="0">
                <a:solidFill>
                  <a:schemeClr val="bg1"/>
                </a:solidFill>
                <a:hlinkClick r:id="rId3"/>
              </a:rPr>
              <a:t>SPOŁECZEŃSTWO INFORMACYJNE</a:t>
            </a:r>
            <a:endParaRPr lang="pl-PL" sz="1400" b="1" dirty="0">
              <a:solidFill>
                <a:schemeClr val="bg1"/>
              </a:solidFill>
            </a:endParaRPr>
          </a:p>
        </p:txBody>
      </p:sp>
      <p:sp>
        <p:nvSpPr>
          <p:cNvPr id="11" name="Symbol zastępczy numeru slajdu 10"/>
          <p:cNvSpPr>
            <a:spLocks noGrp="1"/>
          </p:cNvSpPr>
          <p:nvPr>
            <p:ph type="sldNum" sz="quarter" idx="12"/>
          </p:nvPr>
        </p:nvSpPr>
        <p:spPr>
          <a:xfrm>
            <a:off x="8676456" y="6453336"/>
            <a:ext cx="467544" cy="404664"/>
          </a:xfrm>
        </p:spPr>
        <p:style>
          <a:lnRef idx="0">
            <a:schemeClr val="accent2"/>
          </a:lnRef>
          <a:fillRef idx="3">
            <a:schemeClr val="accent2"/>
          </a:fillRef>
          <a:effectRef idx="3">
            <a:schemeClr val="accent2"/>
          </a:effectRef>
          <a:fontRef idx="minor">
            <a:schemeClr val="lt1"/>
          </a:fontRef>
        </p:style>
        <p:txBody>
          <a:bodyPr/>
          <a:lstStyle/>
          <a:p>
            <a:pPr algn="ctr"/>
            <a:fld id="{EFED3CB9-049B-4F4F-82D1-8A95299C975C}" type="slidenum">
              <a:rPr lang="en-US" b="1" smtClean="0">
                <a:solidFill>
                  <a:prstClr val="black">
                    <a:tint val="75000"/>
                  </a:prstClr>
                </a:solidFill>
              </a:rPr>
              <a:pPr algn="ctr"/>
              <a:t>12</a:t>
            </a:fld>
            <a:endParaRPr lang="en-US" b="1" dirty="0">
              <a:solidFill>
                <a:prstClr val="black">
                  <a:tint val="75000"/>
                </a:prstClr>
              </a:solidFill>
            </a:endParaRPr>
          </a:p>
        </p:txBody>
      </p:sp>
      <p:graphicFrame>
        <p:nvGraphicFramePr>
          <p:cNvPr id="14" name="Diagram 13"/>
          <p:cNvGraphicFramePr/>
          <p:nvPr/>
        </p:nvGraphicFramePr>
        <p:xfrm>
          <a:off x="3635896" y="2677368"/>
          <a:ext cx="5628456" cy="19037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Prostokąt 14"/>
          <p:cNvSpPr/>
          <p:nvPr/>
        </p:nvSpPr>
        <p:spPr>
          <a:xfrm>
            <a:off x="4572000" y="4581128"/>
            <a:ext cx="4572000" cy="276999"/>
          </a:xfrm>
          <a:prstGeom prst="rect">
            <a:avLst/>
          </a:prstGeom>
        </p:spPr>
        <p:txBody>
          <a:bodyPr>
            <a:spAutoFit/>
          </a:bodyPr>
          <a:lstStyle/>
          <a:p>
            <a:pPr algn="r">
              <a:buNone/>
            </a:pPr>
            <a:r>
              <a:rPr lang="pl-PL" sz="1200" b="1" dirty="0" smtClean="0">
                <a:solidFill>
                  <a:schemeClr val="bg1"/>
                </a:solidFill>
              </a:rPr>
              <a:t>Rozporządzenie Prezesa Rady Ministrów z 11.03.1999 r. </a:t>
            </a:r>
            <a:endParaRPr lang="pl-PL" sz="1200" b="1" dirty="0">
              <a:solidFill>
                <a:schemeClr val="bg1"/>
              </a:solidFill>
            </a:endParaRPr>
          </a:p>
        </p:txBody>
      </p:sp>
      <p:graphicFrame>
        <p:nvGraphicFramePr>
          <p:cNvPr id="16" name="Symbol zastępczy zawartości 14"/>
          <p:cNvGraphicFramePr>
            <a:graphicFrameLocks/>
          </p:cNvGraphicFramePr>
          <p:nvPr/>
        </p:nvGraphicFramePr>
        <p:xfrm>
          <a:off x="0" y="1988840"/>
          <a:ext cx="3563888" cy="302433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8" name="Diagram 17"/>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19" name="Strzałka w prawo 18"/>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7" name="pole tekstowe 16"/>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OCHRONA</a:t>
            </a:r>
          </a:p>
        </p:txBody>
      </p:sp>
      <p:sp>
        <p:nvSpPr>
          <p:cNvPr id="20" name="Symbol zastępczy tekstu 19"/>
          <p:cNvSpPr>
            <a:spLocks noGrp="1"/>
          </p:cNvSpPr>
          <p:nvPr>
            <p:ph type="body" sz="half" idx="2"/>
          </p:nvPr>
        </p:nvSpPr>
        <p:spPr/>
        <p:txBody>
          <a:bodyPr/>
          <a:lstStyle/>
          <a:p>
            <a:endParaRPr lang="pl-PL"/>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p:txBody>
          <a:bodyPr/>
          <a:lstStyle/>
          <a:p>
            <a:endParaRPr lang="pl-PL" dirty="0"/>
          </a:p>
        </p:txBody>
      </p:sp>
      <p:graphicFrame>
        <p:nvGraphicFramePr>
          <p:cNvPr id="15" name="Symbol zastępczy zawartości 14"/>
          <p:cNvGraphicFramePr>
            <a:graphicFrameLocks noGrp="1"/>
          </p:cNvGraphicFramePr>
          <p:nvPr>
            <p:ph idx="1"/>
          </p:nvPr>
        </p:nvGraphicFramePr>
        <p:xfrm>
          <a:off x="0" y="2232248"/>
          <a:ext cx="3707904" cy="4509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ymbol zastępczy daty 2"/>
          <p:cNvSpPr>
            <a:spLocks noGrp="1"/>
          </p:cNvSpPr>
          <p:nvPr>
            <p:ph type="dt" sz="half" idx="10"/>
          </p:nvPr>
        </p:nvSpPr>
        <p:spPr>
          <a:xfrm>
            <a:off x="0" y="6381328"/>
            <a:ext cx="2771800" cy="476672"/>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093296"/>
            <a:ext cx="2771800"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400" b="1" dirty="0" smtClean="0">
                <a:solidFill>
                  <a:schemeClr val="bg1"/>
                </a:solidFill>
                <a:hlinkClick r:id="rId8"/>
              </a:rPr>
              <a:t>PHISHING</a:t>
            </a:r>
            <a:endParaRPr lang="pl-PL" sz="1400" b="1" dirty="0">
              <a:solidFill>
                <a:schemeClr val="bg1"/>
              </a:solidFill>
            </a:endParaRPr>
          </a:p>
        </p:txBody>
      </p:sp>
      <p:sp>
        <p:nvSpPr>
          <p:cNvPr id="11" name="Symbol zastępczy numeru slajdu 10"/>
          <p:cNvSpPr>
            <a:spLocks noGrp="1"/>
          </p:cNvSpPr>
          <p:nvPr>
            <p:ph type="sldNum" sz="quarter" idx="12"/>
          </p:nvPr>
        </p:nvSpPr>
        <p:spPr>
          <a:xfrm>
            <a:off x="8676456" y="6453336"/>
            <a:ext cx="467544" cy="404664"/>
          </a:xfrm>
        </p:spPr>
        <p:style>
          <a:lnRef idx="0">
            <a:schemeClr val="accent2"/>
          </a:lnRef>
          <a:fillRef idx="3">
            <a:schemeClr val="accent2"/>
          </a:fillRef>
          <a:effectRef idx="3">
            <a:schemeClr val="accent2"/>
          </a:effectRef>
          <a:fontRef idx="minor">
            <a:schemeClr val="lt1"/>
          </a:fontRef>
        </p:style>
        <p:txBody>
          <a:bodyPr/>
          <a:lstStyle/>
          <a:p>
            <a:pPr algn="ctr"/>
            <a:fld id="{EFED3CB9-049B-4F4F-82D1-8A95299C975C}" type="slidenum">
              <a:rPr lang="en-US" b="1" smtClean="0">
                <a:solidFill>
                  <a:prstClr val="black">
                    <a:tint val="75000"/>
                  </a:prstClr>
                </a:solidFill>
              </a:rPr>
              <a:pPr algn="ctr"/>
              <a:t>13</a:t>
            </a:fld>
            <a:endParaRPr lang="en-US" b="1" dirty="0">
              <a:solidFill>
                <a:prstClr val="black">
                  <a:tint val="75000"/>
                </a:prstClr>
              </a:solidFill>
            </a:endParaRPr>
          </a:p>
        </p:txBody>
      </p:sp>
      <p:graphicFrame>
        <p:nvGraphicFramePr>
          <p:cNvPr id="14" name="Diagram 13"/>
          <p:cNvGraphicFramePr/>
          <p:nvPr/>
        </p:nvGraphicFramePr>
        <p:xfrm>
          <a:off x="3851920" y="2204864"/>
          <a:ext cx="5292080" cy="151216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6" name="Diagram 15"/>
          <p:cNvGraphicFramePr/>
          <p:nvPr/>
        </p:nvGraphicFramePr>
        <p:xfrm>
          <a:off x="3851920" y="4005064"/>
          <a:ext cx="5292080" cy="151216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8" name="Diagram 17"/>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
        <p:nvSpPr>
          <p:cNvPr id="19" name="Strzałka w prawo 18"/>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7" name="pole tekstowe 16"/>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OCHRONA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daty 2"/>
          <p:cNvSpPr>
            <a:spLocks noGrp="1"/>
          </p:cNvSpPr>
          <p:nvPr>
            <p:ph type="dt" sz="half" idx="10"/>
          </p:nvPr>
        </p:nvSpPr>
        <p:spPr>
          <a:xfrm>
            <a:off x="0" y="6381328"/>
            <a:ext cx="3707904" cy="476672"/>
          </a:xfrm>
        </p:spPr>
        <p:style>
          <a:lnRef idx="0">
            <a:schemeClr val="accent2"/>
          </a:lnRef>
          <a:fillRef idx="3">
            <a:schemeClr val="accent2"/>
          </a:fillRef>
          <a:effectRef idx="3">
            <a:schemeClr val="accent2"/>
          </a:effectRef>
          <a:fontRef idx="minor">
            <a:schemeClr val="lt1"/>
          </a:fontRef>
        </p:style>
        <p:txBody>
          <a:bodyPr/>
          <a:lstStyle/>
          <a:p>
            <a:r>
              <a:rPr lang="pl-PL" b="1" dirty="0" smtClean="0">
                <a:solidFill>
                  <a:prstClr val="black">
                    <a:tint val="75000"/>
                  </a:prstClr>
                </a:solidFill>
              </a:rPr>
              <a:t>2013-02-17                              </a:t>
            </a:r>
          </a:p>
          <a:p>
            <a:r>
              <a:rPr lang="pl-PL" b="1" dirty="0" smtClean="0">
                <a:solidFill>
                  <a:prstClr val="black">
                    <a:tint val="75000"/>
                  </a:prstClr>
                </a:solidFill>
              </a:rPr>
              <a:t>UNIWERSYTET PEDAGOGICZNY</a:t>
            </a:r>
            <a:endParaRPr lang="en-US" b="1" dirty="0">
              <a:solidFill>
                <a:prstClr val="black">
                  <a:tint val="75000"/>
                </a:prstClr>
              </a:solidFill>
            </a:endParaRPr>
          </a:p>
        </p:txBody>
      </p:sp>
      <p:sp>
        <p:nvSpPr>
          <p:cNvPr id="5" name="Symbol zastępczy stopki 4"/>
          <p:cNvSpPr>
            <a:spLocks noGrp="1"/>
          </p:cNvSpPr>
          <p:nvPr>
            <p:ph type="ftr" sz="quarter" idx="11"/>
          </p:nvPr>
        </p:nvSpPr>
        <p:spPr>
          <a:xfrm>
            <a:off x="4139952" y="6381328"/>
            <a:ext cx="4464496" cy="476672"/>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7" name="pole tekstowe 6"/>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3" name="Prostokąt 12"/>
          <p:cNvSpPr/>
          <p:nvPr/>
        </p:nvSpPr>
        <p:spPr>
          <a:xfrm>
            <a:off x="0" y="6021288"/>
            <a:ext cx="3707904" cy="307777"/>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lvl="0">
              <a:spcBef>
                <a:spcPct val="20000"/>
              </a:spcBef>
            </a:pPr>
            <a:r>
              <a:rPr lang="pl-PL" sz="1400" b="1" dirty="0" smtClean="0">
                <a:solidFill>
                  <a:schemeClr val="bg1"/>
                </a:solidFill>
                <a:hlinkClick r:id="rId3"/>
              </a:rPr>
              <a:t>SPOŁECZEŃSTWO INFORMACYJNE</a:t>
            </a:r>
            <a:endParaRPr lang="pl-PL" sz="1400" b="1" dirty="0">
              <a:solidFill>
                <a:schemeClr val="bg1"/>
              </a:solidFill>
            </a:endParaRPr>
          </a:p>
        </p:txBody>
      </p:sp>
      <p:sp>
        <p:nvSpPr>
          <p:cNvPr id="11" name="Symbol zastępczy numeru slajdu 10"/>
          <p:cNvSpPr>
            <a:spLocks noGrp="1"/>
          </p:cNvSpPr>
          <p:nvPr>
            <p:ph type="sldNum" sz="quarter" idx="12"/>
          </p:nvPr>
        </p:nvSpPr>
        <p:spPr>
          <a:xfrm>
            <a:off x="8676456" y="6381328"/>
            <a:ext cx="467544" cy="476672"/>
          </a:xfrm>
        </p:spPr>
        <p:style>
          <a:lnRef idx="0">
            <a:schemeClr val="accent2"/>
          </a:lnRef>
          <a:fillRef idx="3">
            <a:schemeClr val="accent2"/>
          </a:fillRef>
          <a:effectRef idx="3">
            <a:schemeClr val="accent2"/>
          </a:effectRef>
          <a:fontRef idx="minor">
            <a:schemeClr val="lt1"/>
          </a:fontRef>
        </p:style>
        <p:txBody>
          <a:bodyPr/>
          <a:lstStyle/>
          <a:p>
            <a:pPr algn="ctr"/>
            <a:fld id="{EFED3CB9-049B-4F4F-82D1-8A95299C975C}" type="slidenum">
              <a:rPr lang="en-US" b="1" smtClean="0">
                <a:solidFill>
                  <a:prstClr val="black">
                    <a:tint val="75000"/>
                  </a:prstClr>
                </a:solidFill>
              </a:rPr>
              <a:pPr algn="ctr"/>
              <a:t>14</a:t>
            </a:fld>
            <a:endParaRPr lang="en-US" b="1" dirty="0">
              <a:solidFill>
                <a:prstClr val="black">
                  <a:tint val="75000"/>
                </a:prstClr>
              </a:solidFill>
            </a:endParaRPr>
          </a:p>
        </p:txBody>
      </p:sp>
      <p:sp>
        <p:nvSpPr>
          <p:cNvPr id="14" name="Symbol zastępczy tekstu 13"/>
          <p:cNvSpPr>
            <a:spLocks noGrp="1"/>
          </p:cNvSpPr>
          <p:nvPr>
            <p:ph type="body" sz="half" idx="2"/>
          </p:nvPr>
        </p:nvSpPr>
        <p:spPr>
          <a:xfrm>
            <a:off x="539552" y="1556792"/>
            <a:ext cx="3008313" cy="481732"/>
          </a:xfrm>
        </p:spPr>
        <p:txBody>
          <a:bodyPr>
            <a:normAutofit/>
          </a:bodyPr>
          <a:lstStyle/>
          <a:p>
            <a:pPr algn="r"/>
            <a:r>
              <a:rPr lang="pl-PL" sz="2000" b="1" dirty="0" smtClean="0">
                <a:solidFill>
                  <a:srgbClr val="C00000"/>
                </a:solidFill>
              </a:rPr>
              <a:t>KONTROLA RODZICIELSKA</a:t>
            </a:r>
            <a:endParaRPr lang="pl-PL" sz="2000" b="1" dirty="0">
              <a:solidFill>
                <a:srgbClr val="C00000"/>
              </a:solidFill>
            </a:endParaRPr>
          </a:p>
        </p:txBody>
      </p:sp>
      <p:graphicFrame>
        <p:nvGraphicFramePr>
          <p:cNvPr id="15" name="Diagram 14"/>
          <p:cNvGraphicFramePr/>
          <p:nvPr/>
        </p:nvGraphicFramePr>
        <p:xfrm>
          <a:off x="0" y="1844824"/>
          <a:ext cx="3707904" cy="42484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6" name="Symbol zastępczy zawartości 15"/>
          <p:cNvSpPr>
            <a:spLocks noGrp="1"/>
          </p:cNvSpPr>
          <p:nvPr>
            <p:ph idx="1"/>
          </p:nvPr>
        </p:nvSpPr>
        <p:spPr>
          <a:xfrm>
            <a:off x="3563888" y="1484784"/>
            <a:ext cx="5111750" cy="504056"/>
          </a:xfrm>
        </p:spPr>
        <p:txBody>
          <a:bodyPr/>
          <a:lstStyle/>
          <a:p>
            <a:pPr algn="r">
              <a:buNone/>
            </a:pPr>
            <a:r>
              <a:rPr lang="pl-PL" sz="2000" b="1" dirty="0" smtClean="0">
                <a:solidFill>
                  <a:srgbClr val="C00000"/>
                </a:solidFill>
              </a:rPr>
              <a:t>NARZĘDZIA DO ŚLEDZENIA </a:t>
            </a:r>
          </a:p>
          <a:p>
            <a:pPr>
              <a:buNone/>
            </a:pPr>
            <a:endParaRPr lang="pl-PL" dirty="0" smtClean="0">
              <a:solidFill>
                <a:schemeClr val="bg1"/>
              </a:solidFill>
            </a:endParaRPr>
          </a:p>
          <a:p>
            <a:endParaRPr lang="pl-PL" dirty="0">
              <a:solidFill>
                <a:schemeClr val="bg1"/>
              </a:solidFill>
            </a:endParaRPr>
          </a:p>
        </p:txBody>
      </p:sp>
      <p:graphicFrame>
        <p:nvGraphicFramePr>
          <p:cNvPr id="17" name="Diagram 16"/>
          <p:cNvGraphicFramePr/>
          <p:nvPr/>
        </p:nvGraphicFramePr>
        <p:xfrm>
          <a:off x="3995936" y="2276872"/>
          <a:ext cx="5148064" cy="172819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9" name="Diagram 18"/>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20" name="Strzałka w prawo 19"/>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OCHRONA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ymbol zastępczy tekstu 11"/>
          <p:cNvSpPr>
            <a:spLocks noGrp="1"/>
          </p:cNvSpPr>
          <p:nvPr>
            <p:ph type="body" sz="half" idx="2"/>
          </p:nvPr>
        </p:nvSpPr>
        <p:spPr>
          <a:xfrm>
            <a:off x="179512" y="1435101"/>
            <a:ext cx="3286001" cy="697756"/>
          </a:xfrm>
        </p:spPr>
        <p:txBody>
          <a:bodyPr>
            <a:normAutofit fontScale="92500"/>
          </a:bodyPr>
          <a:lstStyle/>
          <a:p>
            <a:r>
              <a:rPr lang="pl-PL" sz="1800" b="1" dirty="0" smtClean="0">
                <a:solidFill>
                  <a:srgbClr val="C00000"/>
                </a:solidFill>
              </a:rPr>
              <a:t>PIĘĆ KROKÓW DO BEZPIECZNEGO ŚRODOWISKA PRACY</a:t>
            </a:r>
          </a:p>
          <a:p>
            <a:endParaRPr lang="pl-PL" sz="1800" dirty="0" smtClean="0">
              <a:solidFill>
                <a:srgbClr val="C00000"/>
              </a:solidFill>
            </a:endParaRPr>
          </a:p>
          <a:p>
            <a:endParaRPr lang="pl-PL" sz="1800" dirty="0">
              <a:solidFill>
                <a:srgbClr val="C00000"/>
              </a:solidFill>
            </a:endParaRPr>
          </a:p>
        </p:txBody>
      </p:sp>
      <p:sp>
        <p:nvSpPr>
          <p:cNvPr id="11" name="Symbol zastępczy numeru slajdu 10"/>
          <p:cNvSpPr>
            <a:spLocks noGrp="1"/>
          </p:cNvSpPr>
          <p:nvPr>
            <p:ph type="sldNum" sz="quarter" idx="12"/>
          </p:nvPr>
        </p:nvSpPr>
        <p:spPr/>
        <p:txBody>
          <a:bodyPr/>
          <a:lstStyle/>
          <a:p>
            <a:fld id="{EFED3CB9-049B-4F4F-82D1-8A95299C975C}" type="slidenum">
              <a:rPr lang="en-US" smtClean="0">
                <a:solidFill>
                  <a:prstClr val="black">
                    <a:tint val="75000"/>
                  </a:prstClr>
                </a:solidFill>
              </a:rPr>
              <a:pPr/>
              <a:t>15</a:t>
            </a:fld>
            <a:endParaRPr lang="en-US">
              <a:solidFill>
                <a:prstClr val="black">
                  <a:tint val="75000"/>
                </a:prstClr>
              </a:solidFill>
            </a:endParaRPr>
          </a:p>
        </p:txBody>
      </p:sp>
      <p:sp>
        <p:nvSpPr>
          <p:cNvPr id="13" name="Prostokąt 12"/>
          <p:cNvSpPr/>
          <p:nvPr/>
        </p:nvSpPr>
        <p:spPr>
          <a:xfrm>
            <a:off x="3707904" y="1412776"/>
            <a:ext cx="5256584" cy="369332"/>
          </a:xfrm>
          <a:prstGeom prst="rect">
            <a:avLst/>
          </a:prstGeom>
        </p:spPr>
        <p:txBody>
          <a:bodyPr wrap="square">
            <a:spAutoFit/>
          </a:bodyPr>
          <a:lstStyle/>
          <a:p>
            <a:pPr algn="r"/>
            <a:r>
              <a:rPr lang="pl-PL" b="1" dirty="0" smtClean="0">
                <a:solidFill>
                  <a:srgbClr val="C00000"/>
                </a:solidFill>
              </a:rPr>
              <a:t>SZEŚĆ ZASAD BEZPIECZNEGO KORZYSTANIA Z SECI</a:t>
            </a:r>
          </a:p>
        </p:txBody>
      </p:sp>
      <p:graphicFrame>
        <p:nvGraphicFramePr>
          <p:cNvPr id="14" name="Diagram 13"/>
          <p:cNvGraphicFramePr/>
          <p:nvPr/>
        </p:nvGraphicFramePr>
        <p:xfrm>
          <a:off x="0" y="2060848"/>
          <a:ext cx="369607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 15"/>
          <p:cNvGraphicFramePr/>
          <p:nvPr/>
        </p:nvGraphicFramePr>
        <p:xfrm>
          <a:off x="3756248" y="1957288"/>
          <a:ext cx="5928320" cy="4064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8"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9" name="Prostokąt 18"/>
          <p:cNvSpPr/>
          <p:nvPr/>
        </p:nvSpPr>
        <p:spPr>
          <a:xfrm>
            <a:off x="8676456" y="6453336"/>
            <a:ext cx="467544" cy="369332"/>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endParaRPr lang="pl-PL" dirty="0"/>
          </a:p>
        </p:txBody>
      </p:sp>
      <p:sp>
        <p:nvSpPr>
          <p:cNvPr id="20"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2" name="pole tekstowe 21"/>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graphicFrame>
        <p:nvGraphicFramePr>
          <p:cNvPr id="24" name="Diagram 23"/>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5" name="Strzałka w prawo 24"/>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5" name="pole tekstowe 14"/>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OCHRONA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ytuł 8"/>
          <p:cNvSpPr>
            <a:spLocks noGrp="1"/>
          </p:cNvSpPr>
          <p:nvPr>
            <p:ph type="title"/>
          </p:nvPr>
        </p:nvSpPr>
        <p:spPr>
          <a:xfrm>
            <a:off x="971600" y="404664"/>
            <a:ext cx="3008313" cy="1162050"/>
          </a:xfrm>
        </p:spPr>
        <p:txBody>
          <a:bodyPr/>
          <a:lstStyle/>
          <a:p>
            <a:pPr algn="r"/>
            <a:r>
              <a:rPr lang="pl-PL" dirty="0" smtClean="0">
                <a:solidFill>
                  <a:srgbClr val="C00000"/>
                </a:solidFill>
              </a:rPr>
              <a:t>ZAUFANIE</a:t>
            </a:r>
            <a:endParaRPr lang="pl-PL" dirty="0">
              <a:solidFill>
                <a:srgbClr val="C00000"/>
              </a:solidFill>
            </a:endParaRPr>
          </a:p>
        </p:txBody>
      </p:sp>
      <p:sp>
        <p:nvSpPr>
          <p:cNvPr id="12" name="Symbol zastępczy tekstu 11"/>
          <p:cNvSpPr>
            <a:spLocks noGrp="1"/>
          </p:cNvSpPr>
          <p:nvPr>
            <p:ph type="body" sz="half" idx="2"/>
          </p:nvPr>
        </p:nvSpPr>
        <p:spPr>
          <a:xfrm>
            <a:off x="-1116632" y="4653136"/>
            <a:ext cx="3008313" cy="2930004"/>
          </a:xfrm>
        </p:spPr>
        <p:txBody>
          <a:bodyPr>
            <a:normAutofit/>
          </a:bodyPr>
          <a:lstStyle/>
          <a:p>
            <a:r>
              <a:rPr lang="pl-PL" sz="1800" dirty="0" smtClean="0">
                <a:solidFill>
                  <a:schemeClr val="bg1"/>
                </a:solidFill>
              </a:rPr>
              <a:t>•</a:t>
            </a:r>
          </a:p>
          <a:p>
            <a:endParaRPr lang="pl-PL" sz="1800" dirty="0">
              <a:solidFill>
                <a:schemeClr val="bg1"/>
              </a:solidFill>
            </a:endParaRPr>
          </a:p>
        </p:txBody>
      </p:sp>
      <p:sp>
        <p:nvSpPr>
          <p:cNvPr id="14" name="Prostokąt 13"/>
          <p:cNvSpPr/>
          <p:nvPr/>
        </p:nvSpPr>
        <p:spPr>
          <a:xfrm>
            <a:off x="4211960" y="1196752"/>
            <a:ext cx="5148064" cy="369332"/>
          </a:xfrm>
          <a:prstGeom prst="rect">
            <a:avLst/>
          </a:prstGeom>
        </p:spPr>
        <p:txBody>
          <a:bodyPr wrap="square">
            <a:spAutoFit/>
          </a:bodyPr>
          <a:lstStyle/>
          <a:p>
            <a:r>
              <a:rPr lang="pl-PL" b="1" dirty="0" smtClean="0">
                <a:solidFill>
                  <a:srgbClr val="C00000"/>
                </a:solidFill>
              </a:rPr>
              <a:t>NAJGORSZE BŁĘDY UŻYTKOWNIKÓW KOMPUTERA</a:t>
            </a:r>
          </a:p>
        </p:txBody>
      </p:sp>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graphicFrame>
        <p:nvGraphicFramePr>
          <p:cNvPr id="19" name="Diagram 18"/>
          <p:cNvGraphicFramePr/>
          <p:nvPr/>
        </p:nvGraphicFramePr>
        <p:xfrm>
          <a:off x="4211960" y="1556792"/>
          <a:ext cx="4896544"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2" name="Diagram 21"/>
          <p:cNvGraphicFramePr/>
          <p:nvPr/>
        </p:nvGraphicFramePr>
        <p:xfrm>
          <a:off x="0" y="1628800"/>
          <a:ext cx="3995936" cy="1800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3" name="Diagram 22"/>
          <p:cNvGraphicFramePr/>
          <p:nvPr/>
        </p:nvGraphicFramePr>
        <p:xfrm>
          <a:off x="0" y="3573016"/>
          <a:ext cx="3995936" cy="252028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graphicFrame>
        <p:nvGraphicFramePr>
          <p:cNvPr id="27" name="Diagram 26"/>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28" name="Strzałka w prawo 27"/>
          <p:cNvSpPr/>
          <p:nvPr/>
        </p:nvSpPr>
        <p:spPr>
          <a:xfrm>
            <a:off x="8460432" y="6165304"/>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5" name="pole tekstowe 14"/>
          <p:cNvSpPr txBox="1"/>
          <p:nvPr/>
        </p:nvSpPr>
        <p:spPr>
          <a:xfrm>
            <a:off x="543609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b="1" dirty="0" smtClean="0">
                <a:solidFill>
                  <a:srgbClr val="C00000"/>
                </a:solidFill>
              </a:rPr>
              <a:t>OCHRONA</a:t>
            </a: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ymbol zastępczy tekstu 11"/>
          <p:cNvSpPr>
            <a:spLocks noGrp="1"/>
          </p:cNvSpPr>
          <p:nvPr>
            <p:ph type="body" sz="half" idx="2"/>
          </p:nvPr>
        </p:nvSpPr>
        <p:spPr>
          <a:xfrm>
            <a:off x="-1116632" y="4653136"/>
            <a:ext cx="3008313" cy="2930004"/>
          </a:xfrm>
        </p:spPr>
        <p:txBody>
          <a:bodyPr>
            <a:normAutofit/>
          </a:bodyPr>
          <a:lstStyle/>
          <a:p>
            <a:r>
              <a:rPr lang="pl-PL" sz="1800" dirty="0" smtClean="0">
                <a:solidFill>
                  <a:schemeClr val="bg1"/>
                </a:solidFill>
              </a:rPr>
              <a:t>•</a:t>
            </a:r>
          </a:p>
          <a:p>
            <a:endParaRPr lang="pl-PL" sz="1800" dirty="0">
              <a:solidFill>
                <a:schemeClr val="bg1"/>
              </a:solidFill>
            </a:endParaRPr>
          </a:p>
        </p:txBody>
      </p:sp>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5" name="Prostokąt 14"/>
          <p:cNvSpPr/>
          <p:nvPr/>
        </p:nvSpPr>
        <p:spPr>
          <a:xfrm>
            <a:off x="3707904" y="2204864"/>
            <a:ext cx="5436096" cy="830997"/>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pl-PL" sz="2400" b="1" dirty="0" smtClean="0">
                <a:solidFill>
                  <a:schemeClr val="bg1"/>
                </a:solidFill>
              </a:rPr>
              <a:t>Rezolucja Parlamentu Europejskiego</a:t>
            </a:r>
          </a:p>
          <a:p>
            <a:r>
              <a:rPr lang="pl-PL" sz="2400" b="1" dirty="0" smtClean="0">
                <a:solidFill>
                  <a:schemeClr val="bg1"/>
                </a:solidFill>
              </a:rPr>
              <a:t>Raport </a:t>
            </a:r>
            <a:r>
              <a:rPr lang="pl-PL" sz="2400" b="1" dirty="0" err="1" smtClean="0">
                <a:solidFill>
                  <a:schemeClr val="bg1"/>
                </a:solidFill>
              </a:rPr>
              <a:t>Gallo</a:t>
            </a:r>
            <a:r>
              <a:rPr lang="pl-PL" sz="2400" b="1" dirty="0" smtClean="0">
                <a:solidFill>
                  <a:schemeClr val="bg1"/>
                </a:solidFill>
              </a:rPr>
              <a:t> </a:t>
            </a:r>
          </a:p>
        </p:txBody>
      </p:sp>
      <p:sp>
        <p:nvSpPr>
          <p:cNvPr id="20" name="Prostokąt 19"/>
          <p:cNvSpPr/>
          <p:nvPr/>
        </p:nvSpPr>
        <p:spPr>
          <a:xfrm>
            <a:off x="0" y="2204864"/>
            <a:ext cx="3707904" cy="646331"/>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r>
              <a:rPr lang="en-US" b="1" dirty="0" smtClean="0">
                <a:solidFill>
                  <a:schemeClr val="bg1"/>
                </a:solidFill>
              </a:rPr>
              <a:t>SOPA </a:t>
            </a:r>
            <a:r>
              <a:rPr lang="en-US" b="1" dirty="0" err="1" smtClean="0">
                <a:solidFill>
                  <a:schemeClr val="bg1"/>
                </a:solidFill>
              </a:rPr>
              <a:t>i</a:t>
            </a:r>
            <a:r>
              <a:rPr lang="en-US" b="1" dirty="0" smtClean="0">
                <a:solidFill>
                  <a:schemeClr val="bg1"/>
                </a:solidFill>
              </a:rPr>
              <a:t> PIPA —</a:t>
            </a:r>
            <a:r>
              <a:rPr lang="pl-PL" b="1" dirty="0" smtClean="0">
                <a:solidFill>
                  <a:schemeClr val="bg1"/>
                </a:solidFill>
              </a:rPr>
              <a:t> </a:t>
            </a:r>
            <a:r>
              <a:rPr lang="en-US" b="1" dirty="0" smtClean="0">
                <a:solidFill>
                  <a:schemeClr val="bg1"/>
                </a:solidFill>
              </a:rPr>
              <a:t>Stop Online Piracy Act </a:t>
            </a:r>
            <a:r>
              <a:rPr lang="en-US" b="1" dirty="0" err="1" smtClean="0">
                <a:solidFill>
                  <a:schemeClr val="bg1"/>
                </a:solidFill>
              </a:rPr>
              <a:t>i</a:t>
            </a:r>
            <a:r>
              <a:rPr lang="en-US" b="1" dirty="0" smtClean="0">
                <a:solidFill>
                  <a:schemeClr val="bg1"/>
                </a:solidFill>
              </a:rPr>
              <a:t> Protect Intellectual Property Act. </a:t>
            </a:r>
          </a:p>
        </p:txBody>
      </p:sp>
      <p:graphicFrame>
        <p:nvGraphicFramePr>
          <p:cNvPr id="21" name="Diagram 20"/>
          <p:cNvGraphicFramePr/>
          <p:nvPr/>
        </p:nvGraphicFramePr>
        <p:xfrm>
          <a:off x="3707904" y="2564904"/>
          <a:ext cx="5436096" cy="37759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4" name="Prostokąt 23"/>
          <p:cNvSpPr/>
          <p:nvPr/>
        </p:nvSpPr>
        <p:spPr>
          <a:xfrm>
            <a:off x="0" y="3140968"/>
            <a:ext cx="3563888" cy="1015663"/>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pl-PL" sz="2000" b="1" dirty="0" smtClean="0">
                <a:solidFill>
                  <a:prstClr val="white"/>
                </a:solidFill>
              </a:rPr>
              <a:t>Ruch przeciw nadużywaniu kontroli/przestrzegania praw autorskich </a:t>
            </a:r>
            <a:endParaRPr lang="pl-PL" sz="2000" b="1" dirty="0"/>
          </a:p>
        </p:txBody>
      </p:sp>
      <p:graphicFrame>
        <p:nvGraphicFramePr>
          <p:cNvPr id="27" name="Diagram 26"/>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8" name="Strzałka w prawo 27"/>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pole tekstowe 13"/>
          <p:cNvSpPr txBox="1"/>
          <p:nvPr/>
        </p:nvSpPr>
        <p:spPr>
          <a:xfrm>
            <a:off x="4860032"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PRAWO</a:t>
            </a:r>
            <a:endParaRPr lang="pl-PL" sz="2800" b="1" dirty="0" smtClean="0">
              <a:solidFill>
                <a:srgbClr val="C00000"/>
              </a:solidFill>
            </a:endParaRPr>
          </a:p>
        </p:txBody>
      </p:sp>
      <p:sp>
        <p:nvSpPr>
          <p:cNvPr id="19" name="Tytuł 18"/>
          <p:cNvSpPr>
            <a:spLocks noGrp="1"/>
          </p:cNvSpPr>
          <p:nvPr>
            <p:ph type="title"/>
          </p:nvPr>
        </p:nvSpPr>
        <p:spPr/>
        <p:txBody>
          <a:bodyPr/>
          <a:lstStyle/>
          <a:p>
            <a:endParaRPr lang="pl-PL"/>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ymbol zastępczy tekstu 11"/>
          <p:cNvSpPr>
            <a:spLocks noGrp="1"/>
          </p:cNvSpPr>
          <p:nvPr>
            <p:ph type="body" sz="half" idx="2"/>
          </p:nvPr>
        </p:nvSpPr>
        <p:spPr>
          <a:xfrm>
            <a:off x="-1116632" y="4653136"/>
            <a:ext cx="3008313" cy="2930004"/>
          </a:xfrm>
        </p:spPr>
        <p:txBody>
          <a:bodyPr>
            <a:normAutofit/>
          </a:bodyPr>
          <a:lstStyle/>
          <a:p>
            <a:r>
              <a:rPr lang="pl-PL" sz="1800" dirty="0" smtClean="0">
                <a:solidFill>
                  <a:schemeClr val="bg1"/>
                </a:solidFill>
              </a:rPr>
              <a:t>•</a:t>
            </a:r>
          </a:p>
          <a:p>
            <a:endParaRPr lang="pl-PL" sz="1800" dirty="0">
              <a:solidFill>
                <a:schemeClr val="bg1"/>
              </a:solidFill>
            </a:endParaRPr>
          </a:p>
        </p:txBody>
      </p:sp>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283968" y="1340768"/>
            <a:ext cx="4860032" cy="707886"/>
          </a:xfrm>
          <a:prstGeom prst="rect">
            <a:avLst/>
          </a:prstGeom>
        </p:spPr>
        <p:txBody>
          <a:bodyPr wrap="square">
            <a:spAutoFit/>
          </a:bodyPr>
          <a:lstStyle/>
          <a:p>
            <a:r>
              <a:rPr lang="pl-PL" sz="2000" b="1" dirty="0" err="1" smtClean="0">
                <a:solidFill>
                  <a:srgbClr val="C00000"/>
                </a:solidFill>
              </a:rPr>
              <a:t>ANTI-COUNTERFEITINGTRADE</a:t>
            </a:r>
            <a:r>
              <a:rPr lang="pl-PL" sz="2000" b="1" dirty="0" smtClean="0">
                <a:solidFill>
                  <a:srgbClr val="C00000"/>
                </a:solidFill>
              </a:rPr>
              <a:t> AGREEMENT (ACTA) </a:t>
            </a:r>
          </a:p>
        </p:txBody>
      </p:sp>
      <p:sp>
        <p:nvSpPr>
          <p:cNvPr id="10" name="Prostokąt 9"/>
          <p:cNvSpPr/>
          <p:nvPr/>
        </p:nvSpPr>
        <p:spPr>
          <a:xfrm>
            <a:off x="7020272" y="5877272"/>
            <a:ext cx="1524776" cy="369332"/>
          </a:xfrm>
          <a:prstGeom prst="rect">
            <a:avLst/>
          </a:prstGeom>
        </p:spPr>
        <p:txBody>
          <a:bodyPr wrap="none">
            <a:spAutoFit/>
          </a:bodyPr>
          <a:lstStyle/>
          <a:p>
            <a:r>
              <a:rPr lang="pl-PL" dirty="0" smtClean="0">
                <a:solidFill>
                  <a:schemeClr val="bg1"/>
                </a:solidFill>
              </a:rPr>
              <a:t>Chip XII, 2010 </a:t>
            </a:r>
            <a:endParaRPr lang="pl-PL" dirty="0">
              <a:solidFill>
                <a:schemeClr val="bg1"/>
              </a:solidFill>
            </a:endParaRPr>
          </a:p>
        </p:txBody>
      </p:sp>
      <p:sp>
        <p:nvSpPr>
          <p:cNvPr id="13" name="Prostokąt 12"/>
          <p:cNvSpPr/>
          <p:nvPr/>
        </p:nvSpPr>
        <p:spPr>
          <a:xfrm>
            <a:off x="0" y="2204864"/>
            <a:ext cx="3600400" cy="677108"/>
          </a:xfrm>
          <a:prstGeom prst="rect">
            <a:avLst/>
          </a:prstGeom>
        </p:spPr>
        <p:txBody>
          <a:bodyPr wrap="square">
            <a:spAutoFit/>
          </a:bodyPr>
          <a:lstStyle/>
          <a:p>
            <a:endParaRPr lang="pl-PL" b="1" dirty="0" smtClean="0">
              <a:solidFill>
                <a:schemeClr val="bg1"/>
              </a:solidFill>
            </a:endParaRPr>
          </a:p>
          <a:p>
            <a:r>
              <a:rPr lang="pl-PL" sz="2000" b="1" dirty="0" smtClean="0">
                <a:solidFill>
                  <a:schemeClr val="bg1"/>
                </a:solidFill>
              </a:rPr>
              <a:t>ACTA - cel </a:t>
            </a:r>
          </a:p>
        </p:txBody>
      </p:sp>
      <p:graphicFrame>
        <p:nvGraphicFramePr>
          <p:cNvPr id="14" name="Diagram 13"/>
          <p:cNvGraphicFramePr/>
          <p:nvPr/>
        </p:nvGraphicFramePr>
        <p:xfrm>
          <a:off x="4283968" y="2132856"/>
          <a:ext cx="486003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5" name="Diagram 14"/>
          <p:cNvGraphicFramePr/>
          <p:nvPr/>
        </p:nvGraphicFramePr>
        <p:xfrm>
          <a:off x="0" y="2564904"/>
          <a:ext cx="3995936" cy="37759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Strzałka w prawo 20"/>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2" name="pole tekstowe 21"/>
          <p:cNvSpPr txBox="1"/>
          <p:nvPr/>
        </p:nvSpPr>
        <p:spPr>
          <a:xfrm>
            <a:off x="5076056"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PRAWO</a:t>
            </a:r>
            <a:endParaRPr lang="pl-PL" sz="2800" b="1" dirty="0" smtClean="0">
              <a:solidFill>
                <a:srgbClr val="C00000"/>
              </a:solidFill>
            </a:endParaRPr>
          </a:p>
        </p:txBody>
      </p:sp>
      <p:sp>
        <p:nvSpPr>
          <p:cNvPr id="23" name="Tytuł 22"/>
          <p:cNvSpPr>
            <a:spLocks noGrp="1"/>
          </p:cNvSpPr>
          <p:nvPr>
            <p:ph type="title"/>
          </p:nvPr>
        </p:nvSpPr>
        <p:spPr/>
        <p:txBody>
          <a:bodyPr/>
          <a:lstStyle/>
          <a:p>
            <a:endParaRPr lang="pl-PL" dirty="0"/>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ymbol zastępczy tekstu 11"/>
          <p:cNvSpPr>
            <a:spLocks noGrp="1"/>
          </p:cNvSpPr>
          <p:nvPr>
            <p:ph type="body" sz="half" idx="2"/>
          </p:nvPr>
        </p:nvSpPr>
        <p:spPr>
          <a:xfrm>
            <a:off x="-1116632" y="4653136"/>
            <a:ext cx="3008313" cy="2930004"/>
          </a:xfrm>
        </p:spPr>
        <p:txBody>
          <a:bodyPr>
            <a:normAutofit/>
          </a:bodyPr>
          <a:lstStyle/>
          <a:p>
            <a:r>
              <a:rPr lang="pl-PL" sz="1800" dirty="0" smtClean="0">
                <a:solidFill>
                  <a:schemeClr val="bg1"/>
                </a:solidFill>
              </a:rPr>
              <a:t>•</a:t>
            </a:r>
          </a:p>
          <a:p>
            <a:endParaRPr lang="pl-PL" sz="1800" dirty="0">
              <a:solidFill>
                <a:schemeClr val="bg1"/>
              </a:solidFill>
            </a:endParaRPr>
          </a:p>
        </p:txBody>
      </p:sp>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Strzałka w prawo 20"/>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2" name="pole tekstowe 21"/>
          <p:cNvSpPr txBox="1"/>
          <p:nvPr/>
        </p:nvSpPr>
        <p:spPr>
          <a:xfrm>
            <a:off x="5508104" y="260648"/>
            <a:ext cx="2304256" cy="954107"/>
          </a:xfrm>
          <a:prstGeom prst="rect">
            <a:avLst/>
          </a:prstGeom>
          <a:noFill/>
          <a:effectLst>
            <a:reflection blurRad="6350" stA="50000" endA="300" endPos="90000" dir="5400000" sy="-100000" algn="bl" rotWithShape="0"/>
          </a:effectLst>
        </p:spPr>
        <p:txBody>
          <a:bodyPr wrap="square" rtlCol="0">
            <a:spAutoFit/>
          </a:bodyPr>
          <a:lstStyle/>
          <a:p>
            <a:pPr algn="ctr"/>
            <a:r>
              <a:rPr lang="pl-PL" sz="2800" dirty="0" smtClean="0">
                <a:solidFill>
                  <a:srgbClr val="C00000"/>
                </a:solidFill>
              </a:rPr>
              <a:t>PRAWA CZŁOWIEKA</a:t>
            </a:r>
            <a:endParaRPr lang="pl-PL" sz="2800" b="1" dirty="0" smtClean="0">
              <a:solidFill>
                <a:srgbClr val="C00000"/>
              </a:solidFill>
            </a:endParaRPr>
          </a:p>
        </p:txBody>
      </p:sp>
      <p:sp>
        <p:nvSpPr>
          <p:cNvPr id="23" name="Tytuł 22"/>
          <p:cNvSpPr>
            <a:spLocks noGrp="1"/>
          </p:cNvSpPr>
          <p:nvPr>
            <p:ph type="title"/>
          </p:nvPr>
        </p:nvSpPr>
        <p:spPr/>
        <p:txBody>
          <a:bodyPr/>
          <a:lstStyle/>
          <a:p>
            <a:endParaRPr lang="pl-PL" dirty="0"/>
          </a:p>
        </p:txBody>
      </p:sp>
      <p:pic>
        <p:nvPicPr>
          <p:cNvPr id="77827" name="Picture 3" descr="Plik:Original Geneva Conventions.jpg"/>
          <p:cNvPicPr>
            <a:picLocks noChangeAspect="1" noChangeArrowheads="1"/>
          </p:cNvPicPr>
          <p:nvPr/>
        </p:nvPicPr>
        <p:blipFill>
          <a:blip r:embed="rId8" cstate="print"/>
          <a:srcRect/>
          <a:stretch>
            <a:fillRect/>
          </a:stretch>
        </p:blipFill>
        <p:spPr bwMode="auto">
          <a:xfrm>
            <a:off x="4644008" y="1700808"/>
            <a:ext cx="4499992" cy="3240360"/>
          </a:xfrm>
          <a:prstGeom prst="rect">
            <a:avLst/>
          </a:prstGeom>
          <a:noFill/>
        </p:spPr>
      </p:pic>
      <p:sp>
        <p:nvSpPr>
          <p:cNvPr id="24" name="Prostokąt 23"/>
          <p:cNvSpPr/>
          <p:nvPr/>
        </p:nvSpPr>
        <p:spPr>
          <a:xfrm>
            <a:off x="4895528" y="5589240"/>
            <a:ext cx="4248472" cy="507831"/>
          </a:xfrm>
          <a:prstGeom prst="rect">
            <a:avLst/>
          </a:prstGeom>
        </p:spPr>
        <p:txBody>
          <a:bodyPr wrap="square">
            <a:spAutoFit/>
          </a:bodyPr>
          <a:lstStyle/>
          <a:p>
            <a:pPr algn="r"/>
            <a:r>
              <a:rPr lang="pl-PL" dirty="0" smtClean="0">
                <a:solidFill>
                  <a:schemeClr val="bg1"/>
                </a:solidFill>
              </a:rPr>
              <a:t>Oryginał </a:t>
            </a:r>
            <a:r>
              <a:rPr lang="pl-PL" i="1" dirty="0" smtClean="0">
                <a:solidFill>
                  <a:schemeClr val="bg1"/>
                </a:solidFill>
              </a:rPr>
              <a:t>Konwencji Genewskiej</a:t>
            </a:r>
          </a:p>
          <a:p>
            <a:pPr algn="r"/>
            <a:r>
              <a:rPr lang="pl-PL" sz="900" dirty="0" smtClean="0">
                <a:solidFill>
                  <a:schemeClr val="bg1"/>
                </a:solidFill>
              </a:rPr>
              <a:t>http://pl.wikipedia.org/wiki/Plik:Original_Geneva_Conventions.jpg</a:t>
            </a:r>
            <a:endParaRPr lang="pl-PL" sz="900" dirty="0">
              <a:solidFill>
                <a:schemeClr val="bg1"/>
              </a:solidFill>
            </a:endParaRPr>
          </a:p>
        </p:txBody>
      </p:sp>
      <p:sp>
        <p:nvSpPr>
          <p:cNvPr id="27" name="Prostokąt 26"/>
          <p:cNvSpPr/>
          <p:nvPr/>
        </p:nvSpPr>
        <p:spPr>
          <a:xfrm>
            <a:off x="0" y="1556792"/>
            <a:ext cx="4572000" cy="1169551"/>
          </a:xfrm>
          <a:prstGeom prst="rect">
            <a:avLst/>
          </a:prstGeom>
        </p:spPr>
        <p:txBody>
          <a:bodyPr>
            <a:spAutoFit/>
          </a:bodyPr>
          <a:lstStyle/>
          <a:p>
            <a:pPr algn="just"/>
            <a:r>
              <a:rPr lang="pl-PL" sz="1400" i="1" dirty="0" smtClean="0">
                <a:solidFill>
                  <a:schemeClr val="bg1"/>
                </a:solidFill>
              </a:rPr>
              <a:t>Wszyscy ludzie rodzą się wolni i równi pod względem swej godności i swych praw. Są oni obdarzeni rozumem </a:t>
            </a:r>
            <a:br>
              <a:rPr lang="pl-PL" sz="1400" i="1" dirty="0" smtClean="0">
                <a:solidFill>
                  <a:schemeClr val="bg1"/>
                </a:solidFill>
              </a:rPr>
            </a:br>
            <a:r>
              <a:rPr lang="pl-PL" sz="1400" i="1" dirty="0" smtClean="0">
                <a:solidFill>
                  <a:schemeClr val="bg1"/>
                </a:solidFill>
              </a:rPr>
              <a:t>i sumieniem oraz powinni postępować w stosunku do siebie wzajemnie w duchu braterstwa.</a:t>
            </a:r>
          </a:p>
          <a:p>
            <a:pPr algn="r"/>
            <a:r>
              <a:rPr lang="pl-PL" sz="1400" dirty="0" smtClean="0">
                <a:solidFill>
                  <a:schemeClr val="bg1"/>
                </a:solidFill>
              </a:rPr>
              <a:t>Artykuł 1.</a:t>
            </a:r>
            <a:r>
              <a:rPr lang="pl-PL" sz="1400" dirty="0" smtClean="0"/>
              <a:t> </a:t>
            </a:r>
            <a:r>
              <a:rPr lang="pl-PL" sz="1400" i="1" dirty="0" smtClean="0">
                <a:solidFill>
                  <a:schemeClr val="bg1"/>
                </a:solidFill>
              </a:rPr>
              <a:t>Powszechnej Deklaracji Praw Człowieka</a:t>
            </a:r>
            <a:endParaRPr lang="pl-PL" sz="1400" i="1" dirty="0">
              <a:solidFill>
                <a:schemeClr val="bg1"/>
              </a:solidFill>
            </a:endParaRPr>
          </a:p>
        </p:txBody>
      </p:sp>
      <p:sp>
        <p:nvSpPr>
          <p:cNvPr id="28" name="Prostokąt 27"/>
          <p:cNvSpPr/>
          <p:nvPr/>
        </p:nvSpPr>
        <p:spPr>
          <a:xfrm>
            <a:off x="539552" y="2708920"/>
            <a:ext cx="4015779" cy="3139321"/>
          </a:xfrm>
          <a:prstGeom prst="rect">
            <a:avLst/>
          </a:prstGeom>
        </p:spPr>
        <p:txBody>
          <a:bodyPr wrap="none">
            <a:spAutoFit/>
          </a:bodyPr>
          <a:lstStyle/>
          <a:p>
            <a:r>
              <a:rPr lang="pl-PL" dirty="0" smtClean="0">
                <a:solidFill>
                  <a:schemeClr val="bg1"/>
                </a:solidFill>
              </a:rPr>
              <a:t>Prawa człowieka a normy moralne</a:t>
            </a:r>
          </a:p>
          <a:p>
            <a:r>
              <a:rPr lang="pl-PL" dirty="0" smtClean="0">
                <a:solidFill>
                  <a:schemeClr val="bg1"/>
                </a:solidFill>
              </a:rPr>
              <a:t>Prawa człowieka a prawa kobiet</a:t>
            </a:r>
          </a:p>
          <a:p>
            <a:r>
              <a:rPr lang="pl-PL" dirty="0" smtClean="0">
                <a:solidFill>
                  <a:schemeClr val="bg1"/>
                </a:solidFill>
              </a:rPr>
              <a:t>Historia prawodawstwa</a:t>
            </a:r>
          </a:p>
          <a:p>
            <a:r>
              <a:rPr lang="pl-PL" dirty="0" smtClean="0">
                <a:solidFill>
                  <a:schemeClr val="bg1"/>
                </a:solidFill>
              </a:rPr>
              <a:t>Generacje praw człowieka</a:t>
            </a:r>
          </a:p>
          <a:p>
            <a:pPr lvl="1"/>
            <a:r>
              <a:rPr lang="pl-PL" dirty="0" smtClean="0">
                <a:solidFill>
                  <a:schemeClr val="bg1"/>
                </a:solidFill>
              </a:rPr>
              <a:t>prawa osobiste</a:t>
            </a:r>
          </a:p>
          <a:p>
            <a:pPr lvl="1"/>
            <a:r>
              <a:rPr lang="pl-PL" dirty="0" smtClean="0">
                <a:solidFill>
                  <a:schemeClr val="bg1"/>
                </a:solidFill>
              </a:rPr>
              <a:t>prawa i wolności polityczne</a:t>
            </a:r>
          </a:p>
          <a:p>
            <a:pPr lvl="1"/>
            <a:r>
              <a:rPr lang="pl-PL" dirty="0" smtClean="0">
                <a:solidFill>
                  <a:schemeClr val="bg1"/>
                </a:solidFill>
              </a:rPr>
              <a:t>wolności i prawa ekonomiczne, </a:t>
            </a:r>
          </a:p>
          <a:p>
            <a:pPr lvl="1"/>
            <a:r>
              <a:rPr lang="pl-PL" dirty="0" smtClean="0">
                <a:solidFill>
                  <a:schemeClr val="bg1"/>
                </a:solidFill>
              </a:rPr>
              <a:t>socjalne i kulturalne</a:t>
            </a:r>
          </a:p>
          <a:p>
            <a:r>
              <a:rPr lang="pl-PL" dirty="0" smtClean="0">
                <a:solidFill>
                  <a:schemeClr val="bg1"/>
                </a:solidFill>
              </a:rPr>
              <a:t>Instytucje skargi</a:t>
            </a:r>
          </a:p>
          <a:p>
            <a:r>
              <a:rPr lang="pl-PL" dirty="0" smtClean="0">
                <a:solidFill>
                  <a:schemeClr val="bg1"/>
                </a:solidFill>
              </a:rPr>
              <a:t>Pozarządowe organizacje praw człowieka</a:t>
            </a:r>
          </a:p>
          <a:p>
            <a:r>
              <a:rPr lang="pl-PL" dirty="0" smtClean="0">
                <a:solidFill>
                  <a:schemeClr val="bg1"/>
                </a:solidFill>
              </a:rPr>
              <a:t>Krytyka praw człowieka</a:t>
            </a:r>
            <a:endParaRPr lang="pl-PL" dirty="0">
              <a:solidFill>
                <a:schemeClr val="bg1"/>
              </a:solidFill>
            </a:endParaRPr>
          </a:p>
        </p:txBody>
      </p:sp>
      <p:sp>
        <p:nvSpPr>
          <p:cNvPr id="30" name="Prostokąt 29"/>
          <p:cNvSpPr/>
          <p:nvPr/>
        </p:nvSpPr>
        <p:spPr>
          <a:xfrm>
            <a:off x="0" y="6021288"/>
            <a:ext cx="3563888" cy="369332"/>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r"/>
            <a:r>
              <a:rPr lang="pl-PL" b="1" dirty="0" smtClean="0">
                <a:solidFill>
                  <a:schemeClr val="bg1"/>
                </a:solidFill>
                <a:hlinkClick r:id="rId9"/>
              </a:rPr>
              <a:t>Prawa człowieka</a:t>
            </a:r>
            <a:endParaRPr lang="pl-PL" b="1" dirty="0">
              <a:solidFill>
                <a:schemeClr val="bg1"/>
              </a:solidFill>
            </a:endParaRP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ymbol zastępczy tekstu 11"/>
          <p:cNvSpPr>
            <a:spLocks noGrp="1"/>
          </p:cNvSpPr>
          <p:nvPr>
            <p:ph type="body" sz="half" idx="2"/>
          </p:nvPr>
        </p:nvSpPr>
        <p:spPr>
          <a:xfrm>
            <a:off x="-1116632" y="4653136"/>
            <a:ext cx="3008313" cy="2930004"/>
          </a:xfrm>
        </p:spPr>
        <p:txBody>
          <a:bodyPr>
            <a:normAutofit/>
          </a:bodyPr>
          <a:lstStyle/>
          <a:p>
            <a:r>
              <a:rPr lang="pl-PL" sz="1800" dirty="0" smtClean="0">
                <a:solidFill>
                  <a:schemeClr val="bg1"/>
                </a:solidFill>
              </a:rPr>
              <a:t>•</a:t>
            </a:r>
          </a:p>
          <a:p>
            <a:endParaRPr lang="pl-PL" sz="1800" dirty="0">
              <a:solidFill>
                <a:schemeClr val="bg1"/>
              </a:solidFill>
            </a:endParaRPr>
          </a:p>
        </p:txBody>
      </p:sp>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283968" y="1340768"/>
            <a:ext cx="4860032" cy="400110"/>
          </a:xfrm>
          <a:prstGeom prst="rect">
            <a:avLst/>
          </a:prstGeom>
        </p:spPr>
        <p:txBody>
          <a:bodyPr wrap="square">
            <a:spAutoFit/>
          </a:bodyPr>
          <a:lstStyle/>
          <a:p>
            <a:r>
              <a:rPr lang="pl-PL" sz="2000" b="1" dirty="0" smtClean="0">
                <a:solidFill>
                  <a:srgbClr val="C00000"/>
                </a:solidFill>
              </a:rPr>
              <a:t>OCHRONA DANYCH OSOBOWYCH</a:t>
            </a:r>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Strzałka w prawo 20"/>
          <p:cNvSpPr/>
          <p:nvPr/>
        </p:nvSpPr>
        <p:spPr>
          <a:xfrm>
            <a:off x="8460432" y="6093296"/>
            <a:ext cx="683568" cy="288032"/>
          </a:xfrm>
          <a:prstGeom prst="right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2" name="pole tekstowe 21"/>
          <p:cNvSpPr txBox="1"/>
          <p:nvPr/>
        </p:nvSpPr>
        <p:spPr>
          <a:xfrm>
            <a:off x="5004048" y="332656"/>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PRAWO</a:t>
            </a:r>
            <a:endParaRPr lang="pl-PL" sz="2800" b="1" dirty="0" smtClean="0">
              <a:solidFill>
                <a:srgbClr val="C00000"/>
              </a:solidFill>
            </a:endParaRPr>
          </a:p>
        </p:txBody>
      </p:sp>
      <p:sp>
        <p:nvSpPr>
          <p:cNvPr id="23" name="Tytuł 22"/>
          <p:cNvSpPr>
            <a:spLocks noGrp="1"/>
          </p:cNvSpPr>
          <p:nvPr>
            <p:ph type="title"/>
          </p:nvPr>
        </p:nvSpPr>
        <p:spPr/>
        <p:txBody>
          <a:bodyPr/>
          <a:lstStyle/>
          <a:p>
            <a:endParaRPr lang="pl-PL" dirty="0"/>
          </a:p>
        </p:txBody>
      </p:sp>
      <p:sp>
        <p:nvSpPr>
          <p:cNvPr id="19" name="Prostokąt 18"/>
          <p:cNvSpPr/>
          <p:nvPr/>
        </p:nvSpPr>
        <p:spPr>
          <a:xfrm>
            <a:off x="4283968" y="1700808"/>
            <a:ext cx="4572000" cy="954107"/>
          </a:xfrm>
          <a:prstGeom prst="rect">
            <a:avLst/>
          </a:prstGeom>
        </p:spPr>
        <p:txBody>
          <a:bodyPr>
            <a:spAutoFit/>
          </a:bodyPr>
          <a:lstStyle/>
          <a:p>
            <a:pPr algn="just"/>
            <a:r>
              <a:rPr lang="pl-PL" sz="1400" dirty="0" smtClean="0">
                <a:solidFill>
                  <a:schemeClr val="bg1"/>
                </a:solidFill>
              </a:rPr>
              <a:t>  Regulacje prawne dotyczące tworzenia </a:t>
            </a:r>
            <a:br>
              <a:rPr lang="pl-PL" sz="1400" dirty="0" smtClean="0">
                <a:solidFill>
                  <a:schemeClr val="bg1"/>
                </a:solidFill>
              </a:rPr>
            </a:br>
            <a:r>
              <a:rPr lang="pl-PL" sz="1400" dirty="0" smtClean="0">
                <a:solidFill>
                  <a:schemeClr val="bg1"/>
                </a:solidFill>
              </a:rPr>
              <a:t>i posługiwania się zbiorami danych osobowych, a także pojedynczymi danymi, mające na celu administracyjno-prawną ochronę prawa do prywatności.</a:t>
            </a:r>
            <a:endParaRPr lang="pl-PL" sz="1400" dirty="0">
              <a:solidFill>
                <a:schemeClr val="bg1"/>
              </a:solidFill>
            </a:endParaRPr>
          </a:p>
        </p:txBody>
      </p:sp>
      <p:sp>
        <p:nvSpPr>
          <p:cNvPr id="27" name="Prostokąt 26"/>
          <p:cNvSpPr/>
          <p:nvPr/>
        </p:nvSpPr>
        <p:spPr>
          <a:xfrm>
            <a:off x="1259632" y="1340768"/>
            <a:ext cx="2305888" cy="400110"/>
          </a:xfrm>
          <a:prstGeom prst="rect">
            <a:avLst/>
          </a:prstGeom>
        </p:spPr>
        <p:txBody>
          <a:bodyPr wrap="none">
            <a:spAutoFit/>
          </a:bodyPr>
          <a:lstStyle/>
          <a:p>
            <a:r>
              <a:rPr lang="pl-PL" sz="2000" b="1" dirty="0" smtClean="0">
                <a:solidFill>
                  <a:srgbClr val="C00000"/>
                </a:solidFill>
              </a:rPr>
              <a:t>PRAWA CZŁOWIEKA</a:t>
            </a:r>
            <a:endParaRPr lang="pl-PL" sz="2000" dirty="0">
              <a:solidFill>
                <a:srgbClr val="C00000"/>
              </a:solidFill>
            </a:endParaRPr>
          </a:p>
        </p:txBody>
      </p:sp>
      <p:sp>
        <p:nvSpPr>
          <p:cNvPr id="28" name="Prostokąt 27"/>
          <p:cNvSpPr/>
          <p:nvPr/>
        </p:nvSpPr>
        <p:spPr>
          <a:xfrm>
            <a:off x="0" y="1700808"/>
            <a:ext cx="4104456" cy="1077218"/>
          </a:xfrm>
          <a:prstGeom prst="rect">
            <a:avLst/>
          </a:prstGeom>
        </p:spPr>
        <p:txBody>
          <a:bodyPr wrap="square">
            <a:spAutoFit/>
          </a:bodyPr>
          <a:lstStyle/>
          <a:p>
            <a:pPr algn="just"/>
            <a:r>
              <a:rPr lang="pl-PL" sz="1600" dirty="0" smtClean="0">
                <a:solidFill>
                  <a:schemeClr val="bg1"/>
                </a:solidFill>
              </a:rPr>
              <a:t>Koncepcja, według której każdemu człowiekowi przysługują pewne prawa, których źródłem obowiązywania jest przyrodzona godność ludzka. Prawa te mają charakter:</a:t>
            </a:r>
          </a:p>
        </p:txBody>
      </p:sp>
      <p:graphicFrame>
        <p:nvGraphicFramePr>
          <p:cNvPr id="29" name="Diagram 28"/>
          <p:cNvGraphicFramePr/>
          <p:nvPr/>
        </p:nvGraphicFramePr>
        <p:xfrm>
          <a:off x="144016" y="2794000"/>
          <a:ext cx="8748464" cy="30112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0" name="Prostokąt 29"/>
          <p:cNvSpPr/>
          <p:nvPr/>
        </p:nvSpPr>
        <p:spPr>
          <a:xfrm>
            <a:off x="3707904" y="5805264"/>
            <a:ext cx="5256584" cy="276999"/>
          </a:xfrm>
          <a:prstGeom prst="rect">
            <a:avLst/>
          </a:prstGeom>
        </p:spPr>
        <p:txBody>
          <a:bodyPr wrap="square">
            <a:spAutoFit/>
          </a:bodyPr>
          <a:lstStyle/>
          <a:p>
            <a:pPr algn="r"/>
            <a:r>
              <a:rPr lang="pl-PL" sz="1200" dirty="0" smtClean="0">
                <a:solidFill>
                  <a:schemeClr val="bg1"/>
                </a:solidFill>
              </a:rPr>
              <a:t>http://pl.wikipedia.org/wiki/Prawa_cz%C5%82owieka</a:t>
            </a:r>
            <a:endParaRPr lang="pl-PL" sz="1200" dirty="0">
              <a:solidFill>
                <a:schemeClr val="bg1"/>
              </a:solidFill>
            </a:endParaRP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453217" y="3244334"/>
            <a:ext cx="237566" cy="369332"/>
          </a:xfrm>
          <a:prstGeom prst="rect">
            <a:avLst/>
          </a:prstGeom>
        </p:spPr>
        <p:txBody>
          <a:bodyPr wrap="none">
            <a:spAutoFit/>
          </a:bodyPr>
          <a:lstStyle/>
          <a:p>
            <a:r>
              <a:rPr lang="pl-PL" dirty="0" smtClean="0"/>
              <a:t> </a:t>
            </a:r>
            <a:endParaRPr lang="pl-PL" dirty="0"/>
          </a:p>
        </p:txBody>
      </p:sp>
      <p:pic>
        <p:nvPicPr>
          <p:cNvPr id="72706" name="Picture 2"/>
          <p:cNvPicPr>
            <a:picLocks noChangeAspect="1" noChangeArrowheads="1"/>
          </p:cNvPicPr>
          <p:nvPr/>
        </p:nvPicPr>
        <p:blipFill>
          <a:blip r:embed="rId3" cstate="print"/>
          <a:srcRect/>
          <a:stretch>
            <a:fillRect/>
          </a:stretch>
        </p:blipFill>
        <p:spPr bwMode="auto">
          <a:xfrm>
            <a:off x="3347865" y="1340768"/>
            <a:ext cx="5796136" cy="48911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graphicFrame>
        <p:nvGraphicFramePr>
          <p:cNvPr id="14" name="Diagram 13"/>
          <p:cNvGraphicFramePr/>
          <p:nvPr/>
        </p:nvGraphicFramePr>
        <p:xfrm>
          <a:off x="0" y="1340768"/>
          <a:ext cx="3275856" cy="50405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2" name="Tytuł 11"/>
          <p:cNvSpPr>
            <a:spLocks noGrp="1"/>
          </p:cNvSpPr>
          <p:nvPr>
            <p:ph type="title"/>
          </p:nvPr>
        </p:nvSpPr>
        <p:spPr/>
        <p:txBody>
          <a:bodyPr/>
          <a:lstStyle/>
          <a:p>
            <a:endParaRPr lang="pl-PL"/>
          </a:p>
        </p:txBody>
      </p:sp>
      <p:sp>
        <p:nvSpPr>
          <p:cNvPr id="13" name="pole tekstowe 12"/>
          <p:cNvSpPr txBox="1"/>
          <p:nvPr/>
        </p:nvSpPr>
        <p:spPr>
          <a:xfrm>
            <a:off x="4860032"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PRAWO</a:t>
            </a:r>
            <a:endParaRPr lang="pl-PL" sz="2800" b="1" dirty="0" smtClean="0">
              <a:solidFill>
                <a:srgbClr val="C00000"/>
              </a:solidFill>
            </a:endParaRP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453217" y="3244334"/>
            <a:ext cx="237566" cy="369332"/>
          </a:xfrm>
          <a:prstGeom prst="rect">
            <a:avLst/>
          </a:prstGeom>
        </p:spPr>
        <p:txBody>
          <a:bodyPr wrap="none">
            <a:spAutoFit/>
          </a:bodyPr>
          <a:lstStyle/>
          <a:p>
            <a:r>
              <a:rPr lang="pl-PL" dirty="0" smtClean="0"/>
              <a:t> </a:t>
            </a:r>
            <a:endParaRPr lang="pl-PL" dirty="0"/>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ytuł 11"/>
          <p:cNvSpPr>
            <a:spLocks noGrp="1"/>
          </p:cNvSpPr>
          <p:nvPr>
            <p:ph type="title"/>
          </p:nvPr>
        </p:nvSpPr>
        <p:spPr/>
        <p:txBody>
          <a:bodyPr/>
          <a:lstStyle/>
          <a:p>
            <a:endParaRPr lang="pl-PL" dirty="0"/>
          </a:p>
        </p:txBody>
      </p:sp>
      <p:sp>
        <p:nvSpPr>
          <p:cNvPr id="13" name="pole tekstowe 12"/>
          <p:cNvSpPr txBox="1"/>
          <p:nvPr/>
        </p:nvSpPr>
        <p:spPr>
          <a:xfrm>
            <a:off x="5220072"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BIBLIOGRAFIA</a:t>
            </a:r>
            <a:endParaRPr lang="pl-PL" sz="2800" b="1" dirty="0" smtClean="0">
              <a:solidFill>
                <a:srgbClr val="C00000"/>
              </a:solidFill>
            </a:endParaRPr>
          </a:p>
        </p:txBody>
      </p:sp>
      <p:sp>
        <p:nvSpPr>
          <p:cNvPr id="21" name="Prostokąt 20"/>
          <p:cNvSpPr/>
          <p:nvPr/>
        </p:nvSpPr>
        <p:spPr>
          <a:xfrm>
            <a:off x="395536" y="1412777"/>
            <a:ext cx="8424936" cy="4548938"/>
          </a:xfrm>
          <a:prstGeom prst="rect">
            <a:avLst/>
          </a:prstGeom>
        </p:spPr>
        <p:txBody>
          <a:bodyPr wrap="square">
            <a:spAutoFit/>
          </a:bodyPr>
          <a:lstStyle/>
          <a:p>
            <a:pPr>
              <a:spcBef>
                <a:spcPct val="20000"/>
              </a:spcBef>
            </a:pPr>
            <a:endParaRPr lang="pl-PL" sz="1600" b="1" dirty="0" smtClean="0">
              <a:solidFill>
                <a:schemeClr val="bg1"/>
              </a:solidFill>
            </a:endParaRPr>
          </a:p>
          <a:p>
            <a:pPr>
              <a:spcBef>
                <a:spcPct val="20000"/>
              </a:spcBef>
            </a:pPr>
            <a:r>
              <a:rPr lang="pl-PL" sz="1200" b="1" dirty="0" smtClean="0">
                <a:solidFill>
                  <a:schemeClr val="bg1"/>
                </a:solidFill>
              </a:rPr>
              <a:t>http://www.law.cornell.edu/uscode/text/44/3542</a:t>
            </a:r>
          </a:p>
          <a:p>
            <a:pPr>
              <a:spcBef>
                <a:spcPct val="20000"/>
              </a:spcBef>
            </a:pPr>
            <a:r>
              <a:rPr lang="pl-PL" sz="1200" b="1" dirty="0" smtClean="0">
                <a:solidFill>
                  <a:schemeClr val="bg1"/>
                </a:solidFill>
              </a:rPr>
              <a:t>Robert Kępczyński, </a:t>
            </a:r>
            <a:r>
              <a:rPr lang="pl-PL" sz="1200" b="1" i="1" dirty="0" smtClean="0">
                <a:solidFill>
                  <a:schemeClr val="bg1"/>
                </a:solidFill>
              </a:rPr>
              <a:t>Bezpieczny i przyjazny bank</a:t>
            </a:r>
            <a:r>
              <a:rPr lang="pl-PL" sz="1200" b="1" dirty="0" smtClean="0">
                <a:solidFill>
                  <a:schemeClr val="bg1"/>
                </a:solidFill>
              </a:rPr>
              <a:t>, IBM Polska,  CPI, 16-17.09.2001</a:t>
            </a:r>
          </a:p>
          <a:p>
            <a:pPr>
              <a:spcBef>
                <a:spcPct val="20000"/>
              </a:spcBef>
            </a:pPr>
            <a:r>
              <a:rPr lang="pl-PL" sz="1200" b="1" dirty="0" smtClean="0">
                <a:solidFill>
                  <a:schemeClr val="bg1"/>
                </a:solidFill>
              </a:rPr>
              <a:t>http://www.gogolek.com/bezpieczenstwo.html</a:t>
            </a:r>
            <a:endParaRPr lang="pl-PL" sz="1200" b="1" dirty="0" smtClean="0">
              <a:solidFill>
                <a:schemeClr val="bg1"/>
              </a:solidFill>
              <a:hlinkClick r:id="rId8"/>
            </a:endParaRPr>
          </a:p>
          <a:p>
            <a:pPr>
              <a:spcBef>
                <a:spcPct val="20000"/>
              </a:spcBef>
            </a:pPr>
            <a:r>
              <a:rPr lang="pl-PL" sz="1200" b="1" dirty="0" smtClean="0">
                <a:solidFill>
                  <a:schemeClr val="bg1"/>
                </a:solidFill>
              </a:rPr>
              <a:t>http://www.gogolek.com/bezpieczenstwo.html</a:t>
            </a:r>
          </a:p>
          <a:p>
            <a:pPr>
              <a:spcBef>
                <a:spcPct val="20000"/>
              </a:spcBef>
            </a:pPr>
            <a:r>
              <a:rPr lang="pl-PL" sz="1200" b="1" dirty="0" smtClean="0">
                <a:solidFill>
                  <a:schemeClr val="bg1"/>
                </a:solidFill>
              </a:rPr>
              <a:t>http://pl.wikipedia.org/wiki/Phishing</a:t>
            </a:r>
          </a:p>
          <a:p>
            <a:pPr lvl="0">
              <a:spcBef>
                <a:spcPct val="20000"/>
              </a:spcBef>
            </a:pPr>
            <a:r>
              <a:rPr lang="pl-PL" sz="1200" b="1" dirty="0" smtClean="0">
                <a:solidFill>
                  <a:schemeClr val="bg1"/>
                </a:solidFill>
              </a:rPr>
              <a:t>http://pl.wikipedia.org/wiki/Komputer</a:t>
            </a:r>
          </a:p>
          <a:p>
            <a:pPr lvl="0">
              <a:spcBef>
                <a:spcPct val="20000"/>
              </a:spcBef>
            </a:pPr>
            <a:r>
              <a:rPr lang="pl-PL" sz="1200" b="1" dirty="0" smtClean="0">
                <a:solidFill>
                  <a:schemeClr val="bg1"/>
                </a:solidFill>
              </a:rPr>
              <a:t>http://www.bletchleypark.org.uk/</a:t>
            </a:r>
          </a:p>
          <a:p>
            <a:pPr>
              <a:spcBef>
                <a:spcPct val="20000"/>
              </a:spcBef>
            </a:pPr>
            <a:r>
              <a:rPr lang="pl-PL" sz="1200" b="1" dirty="0" smtClean="0">
                <a:solidFill>
                  <a:schemeClr val="bg1"/>
                </a:solidFill>
              </a:rPr>
              <a:t>http://pl.wikipedia.org/wiki/KryptologiaSzyfr U-57</a:t>
            </a:r>
          </a:p>
          <a:p>
            <a:pPr>
              <a:spcBef>
                <a:spcPct val="20000"/>
              </a:spcBef>
            </a:pPr>
            <a:r>
              <a:rPr lang="pl-PL" sz="1200" b="1" dirty="0" smtClean="0">
                <a:solidFill>
                  <a:schemeClr val="bg1"/>
                </a:solidFill>
              </a:rPr>
              <a:t>http://pl.wikipedia.org/wiki/Szyfr_Cezara</a:t>
            </a:r>
          </a:p>
          <a:p>
            <a:pPr>
              <a:spcBef>
                <a:spcPct val="20000"/>
              </a:spcBef>
            </a:pPr>
            <a:r>
              <a:rPr lang="pl-PL" sz="1200" b="1" dirty="0" smtClean="0">
                <a:solidFill>
                  <a:schemeClr val="bg1"/>
                </a:solidFill>
              </a:rPr>
              <a:t>http://pl.wikipedia.org/wiki/Prawa_cz%C5%82owieka</a:t>
            </a:r>
          </a:p>
          <a:p>
            <a:pPr>
              <a:spcBef>
                <a:spcPct val="20000"/>
              </a:spcBef>
            </a:pPr>
            <a:r>
              <a:rPr lang="pl-PL" sz="1200" b="1" dirty="0" smtClean="0">
                <a:solidFill>
                  <a:schemeClr val="bg1"/>
                </a:solidFill>
              </a:rPr>
              <a:t>http://pl.wikipedia.org/wiki/Ochrona_danych_osobowych</a:t>
            </a:r>
          </a:p>
          <a:p>
            <a:pPr>
              <a:spcBef>
                <a:spcPct val="20000"/>
              </a:spcBef>
            </a:pPr>
            <a:r>
              <a:rPr lang="pl-PL" sz="1200" b="1" dirty="0" smtClean="0">
                <a:solidFill>
                  <a:schemeClr val="bg1"/>
                </a:solidFill>
              </a:rPr>
              <a:t>ISO/IEC 27001 - http://pl.wikipedia.org/wiki/ISO/IEC_27001</a:t>
            </a:r>
          </a:p>
          <a:p>
            <a:pPr>
              <a:spcBef>
                <a:spcPct val="20000"/>
              </a:spcBef>
            </a:pPr>
            <a:endParaRPr lang="pl-PL" sz="1200" b="1" dirty="0" smtClean="0">
              <a:solidFill>
                <a:schemeClr val="bg1"/>
              </a:solidFill>
            </a:endParaRPr>
          </a:p>
          <a:p>
            <a:pPr>
              <a:spcBef>
                <a:spcPct val="20000"/>
              </a:spcBef>
            </a:pPr>
            <a:r>
              <a:rPr lang="pl-PL" sz="1200" b="1" dirty="0" smtClean="0">
                <a:solidFill>
                  <a:schemeClr val="bg1"/>
                </a:solidFill>
              </a:rPr>
              <a:t>Dostęp do </a:t>
            </a:r>
            <a:r>
              <a:rPr lang="pl-PL" sz="1200" b="1" dirty="0" err="1" smtClean="0">
                <a:solidFill>
                  <a:schemeClr val="bg1"/>
                </a:solidFill>
              </a:rPr>
              <a:t>netografii</a:t>
            </a:r>
            <a:r>
              <a:rPr lang="pl-PL" sz="1200" b="1" dirty="0" smtClean="0">
                <a:solidFill>
                  <a:schemeClr val="bg1"/>
                </a:solidFill>
              </a:rPr>
              <a:t> 16.02.2013</a:t>
            </a:r>
          </a:p>
          <a:p>
            <a:pPr>
              <a:spcBef>
                <a:spcPct val="20000"/>
              </a:spcBef>
            </a:pPr>
            <a:endParaRPr lang="pl-PL" sz="1200" dirty="0" smtClean="0">
              <a:solidFill>
                <a:schemeClr val="bg1"/>
              </a:solidFill>
            </a:endParaRPr>
          </a:p>
          <a:p>
            <a:pPr lvl="0">
              <a:spcBef>
                <a:spcPct val="20000"/>
              </a:spcBef>
            </a:pPr>
            <a:r>
              <a:rPr lang="pl-PL" sz="1200" b="1" dirty="0" smtClean="0"/>
              <a:t>Tajemnice Enigmy, reż.</a:t>
            </a:r>
            <a:r>
              <a:rPr lang="pl-PL" sz="1200" dirty="0" smtClean="0"/>
              <a:t> Andrzej Tomczak</a:t>
            </a:r>
            <a:r>
              <a:rPr lang="pl-PL" sz="1200" b="1" dirty="0" smtClean="0"/>
              <a:t>, Polska 2005, 30 min</a:t>
            </a:r>
          </a:p>
          <a:p>
            <a:pPr lvl="0">
              <a:spcBef>
                <a:spcPct val="20000"/>
              </a:spcBef>
            </a:pPr>
            <a:endParaRPr lang="pl-PL" b="1" dirty="0" smtClean="0"/>
          </a:p>
          <a:p>
            <a:pPr lvl="0">
              <a:spcBef>
                <a:spcPct val="20000"/>
              </a:spcBef>
            </a:pPr>
            <a:endParaRPr lang="pl-PL" b="1" dirty="0">
              <a:solidFill>
                <a:schemeClr val="bg1"/>
              </a:solidFill>
            </a:endParaRPr>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453217" y="3244334"/>
            <a:ext cx="237566" cy="369332"/>
          </a:xfrm>
          <a:prstGeom prst="rect">
            <a:avLst/>
          </a:prstGeom>
        </p:spPr>
        <p:txBody>
          <a:bodyPr wrap="none">
            <a:spAutoFit/>
          </a:bodyPr>
          <a:lstStyle/>
          <a:p>
            <a:r>
              <a:rPr lang="pl-PL" dirty="0" smtClean="0"/>
              <a:t> </a:t>
            </a:r>
            <a:endParaRPr lang="pl-PL" dirty="0"/>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ytuł 11"/>
          <p:cNvSpPr>
            <a:spLocks noGrp="1"/>
          </p:cNvSpPr>
          <p:nvPr>
            <p:ph type="title"/>
          </p:nvPr>
        </p:nvSpPr>
        <p:spPr/>
        <p:txBody>
          <a:bodyPr/>
          <a:lstStyle/>
          <a:p>
            <a:endParaRPr lang="pl-PL" dirty="0"/>
          </a:p>
        </p:txBody>
      </p:sp>
      <p:sp>
        <p:nvSpPr>
          <p:cNvPr id="13" name="pole tekstowe 12"/>
          <p:cNvSpPr txBox="1"/>
          <p:nvPr/>
        </p:nvSpPr>
        <p:spPr>
          <a:xfrm>
            <a:off x="5076056" y="260648"/>
            <a:ext cx="2592288" cy="954107"/>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TEST SPRAWDZAJĄCY</a:t>
            </a:r>
            <a:endParaRPr lang="pl-PL" sz="2800" b="1" dirty="0" smtClean="0">
              <a:solidFill>
                <a:srgbClr val="C00000"/>
              </a:solidFill>
            </a:endParaRPr>
          </a:p>
        </p:txBody>
      </p:sp>
      <p:sp>
        <p:nvSpPr>
          <p:cNvPr id="15" name="pole tekstowe 14"/>
          <p:cNvSpPr txBox="1"/>
          <p:nvPr/>
        </p:nvSpPr>
        <p:spPr>
          <a:xfrm>
            <a:off x="539552" y="1628800"/>
            <a:ext cx="8604448"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pl-PL" sz="2800" dirty="0" smtClean="0">
                <a:solidFill>
                  <a:schemeClr val="bg1"/>
                </a:solidFill>
              </a:rPr>
              <a:t>INSTRUKCJA</a:t>
            </a:r>
          </a:p>
        </p:txBody>
      </p:sp>
      <p:graphicFrame>
        <p:nvGraphicFramePr>
          <p:cNvPr id="22" name="Diagram 21"/>
          <p:cNvGraphicFramePr/>
          <p:nvPr/>
        </p:nvGraphicFramePr>
        <p:xfrm>
          <a:off x="539552" y="2132856"/>
          <a:ext cx="6840760" cy="43204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nvGrpSpPr>
          <p:cNvPr id="23" name="Grupa 22"/>
          <p:cNvGrpSpPr/>
          <p:nvPr/>
        </p:nvGrpSpPr>
        <p:grpSpPr>
          <a:xfrm>
            <a:off x="7308304" y="2276872"/>
            <a:ext cx="1835696" cy="599040"/>
            <a:chOff x="1" y="1489193"/>
            <a:chExt cx="6840759" cy="599040"/>
          </a:xfrm>
        </p:grpSpPr>
        <p:sp>
          <p:nvSpPr>
            <p:cNvPr id="24" name="Prostokąt zaokrąglony 23">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6" name="Prostokąt 25"/>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grpSp>
        <p:nvGrpSpPr>
          <p:cNvPr id="45" name="Grupa 44"/>
          <p:cNvGrpSpPr/>
          <p:nvPr/>
        </p:nvGrpSpPr>
        <p:grpSpPr>
          <a:xfrm>
            <a:off x="7308304" y="2924944"/>
            <a:ext cx="1835696" cy="599040"/>
            <a:chOff x="1" y="1489193"/>
            <a:chExt cx="6840759" cy="599040"/>
          </a:xfrm>
        </p:grpSpPr>
        <p:sp>
          <p:nvSpPr>
            <p:cNvPr id="46" name="Prostokąt zaokrąglony 45">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7" name="Prostokąt 46"/>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grpSp>
        <p:nvGrpSpPr>
          <p:cNvPr id="48" name="Grupa 47"/>
          <p:cNvGrpSpPr/>
          <p:nvPr/>
        </p:nvGrpSpPr>
        <p:grpSpPr>
          <a:xfrm>
            <a:off x="7308304" y="3573016"/>
            <a:ext cx="1835696" cy="599040"/>
            <a:chOff x="1" y="1489193"/>
            <a:chExt cx="6840759" cy="599040"/>
          </a:xfrm>
        </p:grpSpPr>
        <p:sp>
          <p:nvSpPr>
            <p:cNvPr id="49" name="Prostokąt zaokrąglony 48">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50" name="Prostokąt 49"/>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grpSp>
        <p:nvGrpSpPr>
          <p:cNvPr id="51" name="Grupa 50"/>
          <p:cNvGrpSpPr/>
          <p:nvPr/>
        </p:nvGrpSpPr>
        <p:grpSpPr>
          <a:xfrm>
            <a:off x="7308304" y="4221088"/>
            <a:ext cx="1835696" cy="599040"/>
            <a:chOff x="1" y="1489193"/>
            <a:chExt cx="6840759" cy="599040"/>
          </a:xfrm>
        </p:grpSpPr>
        <p:sp>
          <p:nvSpPr>
            <p:cNvPr id="52" name="Prostokąt zaokrąglony 51">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53" name="Prostokąt 52"/>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grpSp>
        <p:nvGrpSpPr>
          <p:cNvPr id="54" name="Grupa 53"/>
          <p:cNvGrpSpPr/>
          <p:nvPr/>
        </p:nvGrpSpPr>
        <p:grpSpPr>
          <a:xfrm>
            <a:off x="7308304" y="4941168"/>
            <a:ext cx="1835696" cy="599040"/>
            <a:chOff x="1" y="1489193"/>
            <a:chExt cx="6840759" cy="599040"/>
          </a:xfrm>
        </p:grpSpPr>
        <p:sp>
          <p:nvSpPr>
            <p:cNvPr id="55" name="Prostokąt zaokrąglony 54">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56" name="Prostokąt 55"/>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grpSp>
        <p:nvGrpSpPr>
          <p:cNvPr id="57" name="Grupa 56"/>
          <p:cNvGrpSpPr/>
          <p:nvPr/>
        </p:nvGrpSpPr>
        <p:grpSpPr>
          <a:xfrm>
            <a:off x="7308304" y="5661248"/>
            <a:ext cx="1835696" cy="599040"/>
            <a:chOff x="1" y="1489193"/>
            <a:chExt cx="6840759" cy="599040"/>
          </a:xfrm>
        </p:grpSpPr>
        <p:sp>
          <p:nvSpPr>
            <p:cNvPr id="58" name="Prostokąt zaokrąglony 57">
              <a:hlinkClick r:id="rId13"/>
            </p:cNvPr>
            <p:cNvSpPr/>
            <p:nvPr/>
          </p:nvSpPr>
          <p:spPr>
            <a:xfrm>
              <a:off x="1" y="1489193"/>
              <a:ext cx="6840759" cy="599040"/>
            </a:xfrm>
            <a:prstGeom prst="roundRect">
              <a:avLst/>
            </a:prstGeom>
            <a:blipFill rotWithShape="0">
              <a:blip r:embed="rId14" cstate="print"/>
              <a:stretch>
                <a:fillRect/>
              </a:stretch>
            </a:blipFill>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59" name="Prostokąt 58"/>
            <p:cNvSpPr/>
            <p:nvPr/>
          </p:nvSpPr>
          <p:spPr>
            <a:xfrm>
              <a:off x="29243" y="1518436"/>
              <a:ext cx="6782274" cy="54055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endParaRPr lang="pl-PL" sz="2400" kern="1200" dirty="0" smtClean="0">
                <a:solidFill>
                  <a:schemeClr val="bg1"/>
                </a:solidFill>
              </a:endParaRPr>
            </a:p>
          </p:txBody>
        </p:sp>
      </p:gr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graphicEl>
                                              <a:dgm id="{C1B5807F-3258-4D3D-86B4-DDB409CBEBDF}"/>
                                            </p:graphicEl>
                                          </p:spTgt>
                                        </p:tgtEl>
                                        <p:attrNameLst>
                                          <p:attrName>style.visibility</p:attrName>
                                        </p:attrNameLst>
                                      </p:cBhvr>
                                      <p:to>
                                        <p:strVal val="visible"/>
                                      </p:to>
                                    </p:set>
                                    <p:animEffect transition="in" filter="fade">
                                      <p:cBhvr>
                                        <p:cTn id="7" dur="2000"/>
                                        <p:tgtEl>
                                          <p:spTgt spid="22">
                                            <p:graphicEl>
                                              <a:dgm id="{C1B5807F-3258-4D3D-86B4-DDB409CBEBDF}"/>
                                            </p:graphic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2">
                                            <p:graphicEl>
                                              <a:dgm id="{E79F5660-080F-4C93-91F7-890F9F7EBCAC}"/>
                                            </p:graphicEl>
                                          </p:spTgt>
                                        </p:tgtEl>
                                        <p:attrNameLst>
                                          <p:attrName>style.visibility</p:attrName>
                                        </p:attrNameLst>
                                      </p:cBhvr>
                                      <p:to>
                                        <p:strVal val="visible"/>
                                      </p:to>
                                    </p:set>
                                    <p:animEffect transition="in" filter="fade">
                                      <p:cBhvr>
                                        <p:cTn id="11" dur="2000"/>
                                        <p:tgtEl>
                                          <p:spTgt spid="22">
                                            <p:graphicEl>
                                              <a:dgm id="{E79F5660-080F-4C93-91F7-890F9F7EBCAC}"/>
                                            </p:graphic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2">
                                            <p:graphicEl>
                                              <a:dgm id="{2882FA0C-DD65-47C8-B67A-6AD61811F786}"/>
                                            </p:graphicEl>
                                          </p:spTgt>
                                        </p:tgtEl>
                                        <p:attrNameLst>
                                          <p:attrName>style.visibility</p:attrName>
                                        </p:attrNameLst>
                                      </p:cBhvr>
                                      <p:to>
                                        <p:strVal val="visible"/>
                                      </p:to>
                                    </p:set>
                                    <p:animEffect transition="in" filter="fade">
                                      <p:cBhvr>
                                        <p:cTn id="15" dur="2000"/>
                                        <p:tgtEl>
                                          <p:spTgt spid="22">
                                            <p:graphicEl>
                                              <a:dgm id="{2882FA0C-DD65-47C8-B67A-6AD61811F786}"/>
                                            </p:graphic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2">
                                            <p:graphicEl>
                                              <a:dgm id="{56E7BA04-645D-43AC-8FB4-952C8C88A6BA}"/>
                                            </p:graphicEl>
                                          </p:spTgt>
                                        </p:tgtEl>
                                        <p:attrNameLst>
                                          <p:attrName>style.visibility</p:attrName>
                                        </p:attrNameLst>
                                      </p:cBhvr>
                                      <p:to>
                                        <p:strVal val="visible"/>
                                      </p:to>
                                    </p:set>
                                    <p:animEffect transition="in" filter="fade">
                                      <p:cBhvr>
                                        <p:cTn id="19" dur="2000"/>
                                        <p:tgtEl>
                                          <p:spTgt spid="22">
                                            <p:graphicEl>
                                              <a:dgm id="{56E7BA04-645D-43AC-8FB4-952C8C88A6BA}"/>
                                            </p:graphicEl>
                                          </p:spTgt>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22">
                                            <p:graphicEl>
                                              <a:dgm id="{845A7DC2-5C91-458B-900D-051BE7F2441A}"/>
                                            </p:graphicEl>
                                          </p:spTgt>
                                        </p:tgtEl>
                                        <p:attrNameLst>
                                          <p:attrName>style.visibility</p:attrName>
                                        </p:attrNameLst>
                                      </p:cBhvr>
                                      <p:to>
                                        <p:strVal val="visible"/>
                                      </p:to>
                                    </p:set>
                                    <p:animEffect transition="in" filter="fade">
                                      <p:cBhvr>
                                        <p:cTn id="23" dur="2000"/>
                                        <p:tgtEl>
                                          <p:spTgt spid="22">
                                            <p:graphicEl>
                                              <a:dgm id="{845A7DC2-5C91-458B-900D-051BE7F2441A}"/>
                                            </p:graphicEl>
                                          </p:spTgt>
                                        </p:tgtEl>
                                      </p:cBhvr>
                                    </p:animEffect>
                                  </p:childTnLst>
                                </p:cTn>
                              </p:par>
                            </p:childTnLst>
                          </p:cTn>
                        </p:par>
                        <p:par>
                          <p:cTn id="24" fill="hold">
                            <p:stCondLst>
                              <p:cond delay="10000"/>
                            </p:stCondLst>
                            <p:childTnLst>
                              <p:par>
                                <p:cTn id="25" presetID="10" presetClass="entr" presetSubtype="0" fill="hold" grpId="0" nodeType="afterEffect">
                                  <p:stCondLst>
                                    <p:cond delay="0"/>
                                  </p:stCondLst>
                                  <p:childTnLst>
                                    <p:set>
                                      <p:cBhvr>
                                        <p:cTn id="26" dur="1" fill="hold">
                                          <p:stCondLst>
                                            <p:cond delay="0"/>
                                          </p:stCondLst>
                                        </p:cTn>
                                        <p:tgtEl>
                                          <p:spTgt spid="22">
                                            <p:graphicEl>
                                              <a:dgm id="{DC83B97D-3221-4E21-8304-DE299ADE25B2}"/>
                                            </p:graphicEl>
                                          </p:spTgt>
                                        </p:tgtEl>
                                        <p:attrNameLst>
                                          <p:attrName>style.visibility</p:attrName>
                                        </p:attrNameLst>
                                      </p:cBhvr>
                                      <p:to>
                                        <p:strVal val="visible"/>
                                      </p:to>
                                    </p:set>
                                    <p:animEffect transition="in" filter="fade">
                                      <p:cBhvr>
                                        <p:cTn id="27" dur="2000"/>
                                        <p:tgtEl>
                                          <p:spTgt spid="22">
                                            <p:graphicEl>
                                              <a:dgm id="{DC83B97D-3221-4E21-8304-DE299ADE25B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ymbol zastępczy numeru slajdu 10"/>
          <p:cNvSpPr txBox="1">
            <a:spLocks/>
          </p:cNvSpPr>
          <p:nvPr/>
        </p:nvSpPr>
        <p:spPr>
          <a:xfrm>
            <a:off x="8676456" y="6453336"/>
            <a:ext cx="467544"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fld id="{EFED3CB9-049B-4F4F-82D1-8A95299C975C}" type="slidenum">
              <a:rPr kumimoji="0" lang="en-US" sz="1200" b="1"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17" name="Symbol zastępczy stopki 4"/>
          <p:cNvSpPr>
            <a:spLocks noGrp="1"/>
          </p:cNvSpPr>
          <p:nvPr>
            <p:ph type="ftr" sz="quarter" idx="11"/>
          </p:nvPr>
        </p:nvSpPr>
        <p:spPr>
          <a:xfrm>
            <a:off x="2771800" y="6453336"/>
            <a:ext cx="5832648" cy="404664"/>
          </a:xfrm>
        </p:spPr>
        <p:style>
          <a:lnRef idx="0">
            <a:schemeClr val="accent2"/>
          </a:lnRef>
          <a:fillRef idx="3">
            <a:schemeClr val="accent2"/>
          </a:fillRef>
          <a:effectRef idx="3">
            <a:schemeClr val="accent2"/>
          </a:effectRef>
          <a:fontRef idx="minor">
            <a:schemeClr val="lt1"/>
          </a:fontRef>
        </p:style>
        <p:txBody>
          <a:bodyPr/>
          <a:lstStyle/>
          <a:p>
            <a:pPr algn="r"/>
            <a:r>
              <a:rPr lang="pl-PL" b="1" dirty="0" smtClean="0">
                <a:solidFill>
                  <a:prstClr val="black">
                    <a:tint val="75000"/>
                  </a:prstClr>
                </a:solidFill>
              </a:rPr>
              <a:t>projekt: M. Wieczorek-Tomaszewska </a:t>
            </a:r>
          </a:p>
          <a:p>
            <a:pPr algn="r"/>
            <a:r>
              <a:rPr lang="pl-PL" b="1" dirty="0" smtClean="0">
                <a:solidFill>
                  <a:prstClr val="black">
                    <a:tint val="75000"/>
                  </a:prstClr>
                </a:solidFill>
              </a:rPr>
              <a:t>KATEDRA TECHNOLOGII i MEDIÓW EDUKACYJNYCH                         </a:t>
            </a:r>
            <a:endParaRPr lang="en-US" b="1" dirty="0">
              <a:solidFill>
                <a:prstClr val="black">
                  <a:tint val="75000"/>
                </a:prstClr>
              </a:solidFill>
            </a:endParaRPr>
          </a:p>
        </p:txBody>
      </p:sp>
      <p:sp>
        <p:nvSpPr>
          <p:cNvPr id="18" name="Symbol zastępczy daty 2"/>
          <p:cNvSpPr txBox="1">
            <a:spLocks/>
          </p:cNvSpPr>
          <p:nvPr/>
        </p:nvSpPr>
        <p:spPr>
          <a:xfrm>
            <a:off x="0" y="6453336"/>
            <a:ext cx="3563888" cy="404664"/>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2013-02-17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l-PL" sz="1200" b="1" i="0" u="none" strike="noStrike" kern="1200" cap="none" spc="0" normalizeH="0" baseline="0" noProof="0" dirty="0" smtClean="0">
                <a:ln>
                  <a:noFill/>
                </a:ln>
                <a:solidFill>
                  <a:prstClr val="black">
                    <a:tint val="75000"/>
                  </a:prstClr>
                </a:solidFill>
                <a:effectLst/>
                <a:uLnTx/>
                <a:uFillTx/>
                <a:latin typeface="+mn-lt"/>
                <a:ea typeface="+mn-ea"/>
                <a:cs typeface="+mn-cs"/>
              </a:rPr>
              <a:t>UNIWERSYTET PEDAGOGICZNY</a:t>
            </a:r>
            <a:endParaRPr kumimoji="0" lang="en-US" sz="1200" b="1" i="0" u="none" strike="noStrike" kern="1200" cap="none" spc="0" normalizeH="0" baseline="0" noProof="0" dirty="0">
              <a:ln>
                <a:noFill/>
              </a:ln>
              <a:solidFill>
                <a:prstClr val="black">
                  <a:tint val="75000"/>
                </a:prstClr>
              </a:solidFill>
              <a:effectLst/>
              <a:uLnTx/>
              <a:uFillTx/>
              <a:latin typeface="+mn-lt"/>
              <a:ea typeface="+mn-ea"/>
              <a:cs typeface="+mn-cs"/>
            </a:endParaRPr>
          </a:p>
        </p:txBody>
      </p:sp>
      <p:sp>
        <p:nvSpPr>
          <p:cNvPr id="25" name="pole tekstowe 24"/>
          <p:cNvSpPr txBox="1"/>
          <p:nvPr/>
        </p:nvSpPr>
        <p:spPr>
          <a:xfrm>
            <a:off x="395536" y="260648"/>
            <a:ext cx="5184576" cy="523220"/>
          </a:xfrm>
          <a:prstGeom prst="rect">
            <a:avLst/>
          </a:prstGeom>
          <a:noFill/>
          <a:effectLst>
            <a:reflection blurRad="6350" stA="50000" endA="300" endPos="55000" dir="5400000" sy="-100000" algn="bl" rotWithShape="0"/>
          </a:effectLst>
        </p:spPr>
        <p:txBody>
          <a:bodyPr wrap="square" rtlCol="0">
            <a:spAutoFit/>
          </a:bodyPr>
          <a:lstStyle/>
          <a:p>
            <a:r>
              <a:rPr lang="pl-PL" sz="2800" b="1" dirty="0" smtClean="0">
                <a:solidFill>
                  <a:schemeClr val="bg1"/>
                </a:solidFill>
              </a:rPr>
              <a:t>BEZPIECZEŃSTWO INFORMACJI</a:t>
            </a:r>
            <a:endParaRPr lang="pl-PL" sz="2800" b="1" dirty="0">
              <a:solidFill>
                <a:schemeClr val="bg1"/>
              </a:solidFill>
            </a:endParaRPr>
          </a:p>
        </p:txBody>
      </p:sp>
      <p:sp>
        <p:nvSpPr>
          <p:cNvPr id="11" name="Prostokąt 10"/>
          <p:cNvSpPr/>
          <p:nvPr/>
        </p:nvSpPr>
        <p:spPr>
          <a:xfrm>
            <a:off x="4453217" y="3244334"/>
            <a:ext cx="237566" cy="369332"/>
          </a:xfrm>
          <a:prstGeom prst="rect">
            <a:avLst/>
          </a:prstGeom>
        </p:spPr>
        <p:txBody>
          <a:bodyPr wrap="none">
            <a:spAutoFit/>
          </a:bodyPr>
          <a:lstStyle/>
          <a:p>
            <a:r>
              <a:rPr lang="pl-PL" dirty="0" smtClean="0"/>
              <a:t> </a:t>
            </a:r>
            <a:endParaRPr lang="pl-PL" dirty="0"/>
          </a:p>
        </p:txBody>
      </p:sp>
      <p:graphicFrame>
        <p:nvGraphicFramePr>
          <p:cNvPr id="20" name="Diagram 19"/>
          <p:cNvGraphicFramePr/>
          <p:nvPr/>
        </p:nvGraphicFramePr>
        <p:xfrm>
          <a:off x="7812360" y="-171400"/>
          <a:ext cx="1331640" cy="1052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ytuł 11"/>
          <p:cNvSpPr>
            <a:spLocks noGrp="1"/>
          </p:cNvSpPr>
          <p:nvPr>
            <p:ph type="title"/>
          </p:nvPr>
        </p:nvSpPr>
        <p:spPr/>
        <p:txBody>
          <a:bodyPr/>
          <a:lstStyle/>
          <a:p>
            <a:endParaRPr lang="pl-PL" dirty="0"/>
          </a:p>
        </p:txBody>
      </p:sp>
      <p:sp>
        <p:nvSpPr>
          <p:cNvPr id="13" name="pole tekstowe 12"/>
          <p:cNvSpPr txBox="1"/>
          <p:nvPr/>
        </p:nvSpPr>
        <p:spPr>
          <a:xfrm>
            <a:off x="5220072" y="260648"/>
            <a:ext cx="2304256" cy="523220"/>
          </a:xfrm>
          <a:prstGeom prst="rect">
            <a:avLst/>
          </a:prstGeom>
          <a:noFill/>
          <a:effectLst>
            <a:reflection blurRad="6350" stA="50000" endA="300" endPos="90000" dir="5400000" sy="-100000" algn="bl" rotWithShape="0"/>
          </a:effectLst>
        </p:spPr>
        <p:txBody>
          <a:bodyPr wrap="square" rtlCol="0">
            <a:spAutoFit/>
          </a:bodyPr>
          <a:lstStyle/>
          <a:p>
            <a:pPr algn="r"/>
            <a:r>
              <a:rPr lang="pl-PL" sz="2800" dirty="0" smtClean="0">
                <a:solidFill>
                  <a:srgbClr val="C00000"/>
                </a:solidFill>
              </a:rPr>
              <a:t>KONTAKT</a:t>
            </a:r>
            <a:endParaRPr lang="pl-PL" sz="2800" b="1" dirty="0" smtClean="0">
              <a:solidFill>
                <a:srgbClr val="C00000"/>
              </a:solidFill>
            </a:endParaRPr>
          </a:p>
        </p:txBody>
      </p:sp>
      <p:sp>
        <p:nvSpPr>
          <p:cNvPr id="14" name="pole tekstowe 13"/>
          <p:cNvSpPr txBox="1"/>
          <p:nvPr/>
        </p:nvSpPr>
        <p:spPr>
          <a:xfrm>
            <a:off x="395536" y="2348880"/>
            <a:ext cx="7416824" cy="369332"/>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pl-PL" b="1" dirty="0" smtClean="0">
                <a:solidFill>
                  <a:schemeClr val="bg1"/>
                </a:solidFill>
                <a:hlinkClick r:id="rId8"/>
              </a:rPr>
              <a:t>W razie pytań i potrzeby kontaktu proszę wysłać wiadomość</a:t>
            </a:r>
            <a:endParaRPr lang="pl-PL" b="1" dirty="0">
              <a:solidFill>
                <a:schemeClr val="bg1"/>
              </a:solidFill>
            </a:endParaRPr>
          </a:p>
        </p:txBody>
      </p:sp>
      <p:sp>
        <p:nvSpPr>
          <p:cNvPr id="15" name="Prostokąt 14"/>
          <p:cNvSpPr/>
          <p:nvPr/>
        </p:nvSpPr>
        <p:spPr>
          <a:xfrm>
            <a:off x="395536" y="3140968"/>
            <a:ext cx="7416824"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pl-PL" sz="2000" b="1" dirty="0" smtClean="0">
                <a:solidFill>
                  <a:prstClr val="white"/>
                </a:solidFill>
                <a:hlinkClick r:id="rId9"/>
              </a:rPr>
              <a:t>Napisz </a:t>
            </a:r>
            <a:r>
              <a:rPr lang="pl-PL" sz="2000" b="1" dirty="0" smtClean="0">
                <a:solidFill>
                  <a:prstClr val="white"/>
                </a:solidFill>
                <a:hlinkClick r:id="rId9"/>
              </a:rPr>
              <a:t>wiadomość - formularz </a:t>
            </a:r>
            <a:endParaRPr lang="pl-PL" sz="2000" b="1" dirty="0"/>
          </a:p>
        </p:txBody>
      </p:sp>
    </p:spTree>
    <p:extLst>
      <p:ext uri="{BB962C8B-B14F-4D97-AF65-F5344CB8AC3E}">
        <p14:creationId xmlns:p14="http://schemas.microsoft.com/office/powerpoint/2010/main" xmlns="" val="719913005"/>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TS10201166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36154BE5-A4CF-4631-9B9D-E5254BD5B51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Motyw1</Template>
  <TotalTime>0</TotalTime>
  <Words>2147</Words>
  <Application>Microsoft Office PowerPoint</Application>
  <PresentationFormat>Pokaz na ekranie (4:3)</PresentationFormat>
  <Paragraphs>603</Paragraphs>
  <Slides>24</Slides>
  <Notes>24</Notes>
  <HiddenSlides>1</HiddenSlides>
  <MMClips>0</MMClips>
  <ScaleCrop>false</ScaleCrop>
  <HeadingPairs>
    <vt:vector size="4" baseType="variant">
      <vt:variant>
        <vt:lpstr>Motyw</vt:lpstr>
      </vt:variant>
      <vt:variant>
        <vt:i4>1</vt:i4>
      </vt:variant>
      <vt:variant>
        <vt:lpstr>Tytuły slajdów</vt:lpstr>
      </vt:variant>
      <vt:variant>
        <vt:i4>24</vt:i4>
      </vt:variant>
    </vt:vector>
  </HeadingPairs>
  <TitlesOfParts>
    <vt:vector size="25" baseType="lpstr">
      <vt:lpstr>TS102011662</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ZAUFANIE</vt:lpstr>
      <vt:lpstr>Slajd 17</vt:lpstr>
      <vt:lpstr>Slajd 18</vt:lpstr>
      <vt:lpstr>Slajd 19</vt:lpstr>
      <vt:lpstr>Slajd 20</vt:lpstr>
      <vt:lpstr>Slajd 21</vt:lpstr>
      <vt:lpstr>Slajd 22</vt:lpstr>
      <vt:lpstr>Slajd 23</vt:lpstr>
      <vt:lpstr>Slajd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2013-02-17T10:29:57Z</dcterms:created>
  <dcterms:modified xsi:type="dcterms:W3CDTF">2013-10-06T08:49:37Z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TC020116629991</vt:lpwstr>
  </property>
</Properties>
</file>